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70" r:id="rId7"/>
    <p:sldId id="259" r:id="rId8"/>
    <p:sldId id="273" r:id="rId9"/>
    <p:sldId id="272" r:id="rId10"/>
    <p:sldId id="271" r:id="rId11"/>
    <p:sldId id="264" r:id="rId12"/>
    <p:sldId id="281" r:id="rId13"/>
    <p:sldId id="282" r:id="rId14"/>
    <p:sldId id="297" r:id="rId15"/>
    <p:sldId id="263" r:id="rId16"/>
    <p:sldId id="274" r:id="rId17"/>
    <p:sldId id="284" r:id="rId18"/>
    <p:sldId id="294" r:id="rId19"/>
    <p:sldId id="277" r:id="rId20"/>
    <p:sldId id="279" r:id="rId21"/>
    <p:sldId id="278" r:id="rId22"/>
    <p:sldId id="280" r:id="rId23"/>
    <p:sldId id="287" r:id="rId24"/>
    <p:sldId id="295" r:id="rId25"/>
    <p:sldId id="288" r:id="rId26"/>
    <p:sldId id="296" r:id="rId27"/>
    <p:sldId id="293" r:id="rId28"/>
    <p:sldId id="289" r:id="rId29"/>
    <p:sldId id="276" r:id="rId30"/>
    <p:sldId id="285" r:id="rId31"/>
    <p:sldId id="286" r:id="rId32"/>
    <p:sldId id="290" r:id="rId33"/>
    <p:sldId id="291" r:id="rId34"/>
    <p:sldId id="292" r:id="rId35"/>
    <p:sldId id="25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2A76-503E-15D0-90FD-19F87A40397F}" v="379" dt="2023-10-10T10:50:08.826"/>
    <p1510:client id="{26511063-F366-7ECD-3A48-5421EFD4A1A1}" v="55" dt="2023-10-19T08:05:03.135"/>
    <p1510:client id="{2A371AE9-CAE9-043C-DBC3-182B9C62912D}" v="278" dt="2023-10-06T21:12:16.634"/>
    <p1510:client id="{2C145A70-F615-C0F8-C60F-3E52FFA5F39B}" v="410" dt="2023-10-19T20:43:31.860"/>
    <p1510:client id="{37F51430-9C6B-D9A7-4BD3-E6798D488800}" v="1169" dt="2023-10-09T21:29:34.590"/>
    <p1510:client id="{3F83FEB8-73A6-BE48-F33D-D3C6072D0EFA}" v="732" dt="2023-10-14T15:33:50.870"/>
    <p1510:client id="{5C591FF3-E04D-0B99-4FCD-B6298EA83683}" v="246" dt="2023-10-21T08:41:37.987"/>
    <p1510:client id="{647936E0-2F90-5E1B-79A0-6953B90BDFCB}" v="688" dt="2023-10-23T14:10:48.684"/>
    <p1510:client id="{6FCAA3A2-BC6D-389D-FB3E-263310D5A318}" v="900" dt="2023-10-22T15:33:31.574"/>
    <p1510:client id="{864899C7-88EE-EC86-C849-B0D6CE5499B4}" v="1760" dt="2023-10-18T21:52:17.308"/>
    <p1510:client id="{A3F92759-8ED3-88B0-1D63-A3CE38C0BE8D}" v="64" dt="2023-10-06T21:40:43.240"/>
    <p1510:client id="{EA8D22A2-6B3D-2512-691E-31BEC0CAA2F8}" v="3293" dt="2023-10-08T15:40:29.139"/>
    <p1510:client id="{ECF80453-D637-6795-1C4E-3A2DD605B63B}" v="480" dt="2023-10-15T08:18:54.055"/>
    <p1510:client id="{F33F7DE2-14D5-9EF3-A00F-94148E1A7EB9}" v="459" dt="2023-10-20T16:44:18.288"/>
    <p1510:client id="{F9EB2451-BD8A-17B6-7E81-E83EA12176AC}" v="272" dt="2023-10-15T15:37:38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o Maria Cota" userId="S::andrea.cota@edu.unito.it::a3d6a3f1-b749-41d6-86f0-43fa6f708790" providerId="AD" clId="Web-{26511063-F366-7ECD-3A48-5421EFD4A1A1}"/>
    <pc:docChg chg="modSld">
      <pc:chgData name="Andrea Pio Maria Cota" userId="S::andrea.cota@edu.unito.it::a3d6a3f1-b749-41d6-86f0-43fa6f708790" providerId="AD" clId="Web-{26511063-F366-7ECD-3A48-5421EFD4A1A1}" dt="2023-10-19T08:05:03.135" v="34" actId="14100"/>
      <pc:docMkLst>
        <pc:docMk/>
      </pc:docMkLst>
      <pc:sldChg chg="addSp modSp">
        <pc:chgData name="Andrea Pio Maria Cota" userId="S::andrea.cota@edu.unito.it::a3d6a3f1-b749-41d6-86f0-43fa6f708790" providerId="AD" clId="Web-{26511063-F366-7ECD-3A48-5421EFD4A1A1}" dt="2023-10-19T08:05:03.135" v="34" actId="14100"/>
        <pc:sldMkLst>
          <pc:docMk/>
          <pc:sldMk cId="1369087924" sldId="280"/>
        </pc:sldMkLst>
        <pc:spChg chg="mod">
          <ac:chgData name="Andrea Pio Maria Cota" userId="S::andrea.cota@edu.unito.it::a3d6a3f1-b749-41d6-86f0-43fa6f708790" providerId="AD" clId="Web-{26511063-F366-7ECD-3A48-5421EFD4A1A1}" dt="2023-10-19T08:05:03.135" v="34" actId="14100"/>
          <ac:spMkLst>
            <pc:docMk/>
            <pc:sldMk cId="1369087924" sldId="280"/>
            <ac:spMk id="8" creationId="{0278AB65-B157-97FD-9C34-D5F777D4F0A7}"/>
          </ac:spMkLst>
        </pc:spChg>
        <pc:spChg chg="add mod">
          <ac:chgData name="Andrea Pio Maria Cota" userId="S::andrea.cota@edu.unito.it::a3d6a3f1-b749-41d6-86f0-43fa6f708790" providerId="AD" clId="Web-{26511063-F366-7ECD-3A48-5421EFD4A1A1}" dt="2023-10-19T08:04:38.994" v="29" actId="20577"/>
          <ac:spMkLst>
            <pc:docMk/>
            <pc:sldMk cId="1369087924" sldId="280"/>
            <ac:spMk id="11" creationId="{C5C9DBFE-3052-EECF-F72F-F372556AE313}"/>
          </ac:spMkLst>
        </pc:spChg>
      </pc:sldChg>
    </pc:docChg>
  </pc:docChgLst>
  <pc:docChgLst>
    <pc:chgData name="Andrea Pio Maria Cota" userId="S::andrea.cota@edu.unito.it::a3d6a3f1-b749-41d6-86f0-43fa6f708790" providerId="AD" clId="Web-{ECF80453-D637-6795-1C4E-3A2DD605B63B}"/>
    <pc:docChg chg="addSld delSld modSld">
      <pc:chgData name="Andrea Pio Maria Cota" userId="S::andrea.cota@edu.unito.it::a3d6a3f1-b749-41d6-86f0-43fa6f708790" providerId="AD" clId="Web-{ECF80453-D637-6795-1C4E-3A2DD605B63B}" dt="2023-10-15T08:18:54.055" v="345" actId="1076"/>
      <pc:docMkLst>
        <pc:docMk/>
      </pc:docMkLst>
      <pc:sldChg chg="modSp">
        <pc:chgData name="Andrea Pio Maria Cota" userId="S::andrea.cota@edu.unito.it::a3d6a3f1-b749-41d6-86f0-43fa6f708790" providerId="AD" clId="Web-{ECF80453-D637-6795-1C4E-3A2DD605B63B}" dt="2023-10-15T07:58:41.294" v="264" actId="1076"/>
        <pc:sldMkLst>
          <pc:docMk/>
          <pc:sldMk cId="4287926853" sldId="282"/>
        </pc:sldMkLst>
        <pc:picChg chg="mod">
          <ac:chgData name="Andrea Pio Maria Cota" userId="S::andrea.cota@edu.unito.it::a3d6a3f1-b749-41d6-86f0-43fa6f708790" providerId="AD" clId="Web-{ECF80453-D637-6795-1C4E-3A2DD605B63B}" dt="2023-10-15T07:58:41.294" v="264" actId="1076"/>
          <ac:picMkLst>
            <pc:docMk/>
            <pc:sldMk cId="4287926853" sldId="282"/>
            <ac:picMk id="12" creationId="{671DFB11-BA51-19D5-6BAE-3481952696F5}"/>
          </ac:picMkLst>
        </pc:picChg>
      </pc:sldChg>
      <pc:sldChg chg="addSp modSp">
        <pc:chgData name="Andrea Pio Maria Cota" userId="S::andrea.cota@edu.unito.it::a3d6a3f1-b749-41d6-86f0-43fa6f708790" providerId="AD" clId="Web-{ECF80453-D637-6795-1C4E-3A2DD605B63B}" dt="2023-10-15T06:55:12.880" v="62" actId="1076"/>
        <pc:sldMkLst>
          <pc:docMk/>
          <pc:sldMk cId="3962180869" sldId="285"/>
        </pc:sldMkLst>
        <pc:spChg chg="mod">
          <ac:chgData name="Andrea Pio Maria Cota" userId="S::andrea.cota@edu.unito.it::a3d6a3f1-b749-41d6-86f0-43fa6f708790" providerId="AD" clId="Web-{ECF80453-D637-6795-1C4E-3A2DD605B63B}" dt="2023-10-15T06:55:09.926" v="60" actId="20577"/>
          <ac:spMkLst>
            <pc:docMk/>
            <pc:sldMk cId="3962180869" sldId="285"/>
            <ac:spMk id="3" creationId="{46FA2ADF-5245-92C0-D7EA-2393C5C0D33C}"/>
          </ac:spMkLst>
        </pc:spChg>
        <pc:picChg chg="add mod">
          <ac:chgData name="Andrea Pio Maria Cota" userId="S::andrea.cota@edu.unito.it::a3d6a3f1-b749-41d6-86f0-43fa6f708790" providerId="AD" clId="Web-{ECF80453-D637-6795-1C4E-3A2DD605B63B}" dt="2023-10-15T06:55:12.880" v="62" actId="1076"/>
          <ac:picMkLst>
            <pc:docMk/>
            <pc:sldMk cId="3962180869" sldId="285"/>
            <ac:picMk id="2" creationId="{74169404-FC22-939B-1738-2FC2A6325F76}"/>
          </ac:picMkLst>
        </pc:picChg>
      </pc:sldChg>
      <pc:sldChg chg="addSp delSp modSp new addAnim">
        <pc:chgData name="Andrea Pio Maria Cota" userId="S::andrea.cota@edu.unito.it::a3d6a3f1-b749-41d6-86f0-43fa6f708790" providerId="AD" clId="Web-{ECF80453-D637-6795-1C4E-3A2DD605B63B}" dt="2023-10-15T07:11:55.610" v="195"/>
        <pc:sldMkLst>
          <pc:docMk/>
          <pc:sldMk cId="726083486" sldId="287"/>
        </pc:sldMkLst>
        <pc:spChg chg="del mod">
          <ac:chgData name="Andrea Pio Maria Cota" userId="S::andrea.cota@edu.unito.it::a3d6a3f1-b749-41d6-86f0-43fa6f708790" providerId="AD" clId="Web-{ECF80453-D637-6795-1C4E-3A2DD605B63B}" dt="2023-10-15T06:57:48.620" v="70"/>
          <ac:spMkLst>
            <pc:docMk/>
            <pc:sldMk cId="726083486" sldId="287"/>
            <ac:spMk id="2" creationId="{B3C4856C-F622-63E4-97CB-31DDDA4ACC95}"/>
          </ac:spMkLst>
        </pc:spChg>
        <pc:spChg chg="del">
          <ac:chgData name="Andrea Pio Maria Cota" userId="S::andrea.cota@edu.unito.it::a3d6a3f1-b749-41d6-86f0-43fa6f708790" providerId="AD" clId="Web-{ECF80453-D637-6795-1C4E-3A2DD605B63B}" dt="2023-10-15T06:57:58.854" v="75"/>
          <ac:spMkLst>
            <pc:docMk/>
            <pc:sldMk cId="726083486" sldId="287"/>
            <ac:spMk id="3" creationId="{44FAD14A-C520-8067-85AA-72BBEC563AFA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6:57:53.745" v="74" actId="20577"/>
          <ac:spMkLst>
            <pc:docMk/>
            <pc:sldMk cId="726083486" sldId="287"/>
            <ac:spMk id="5" creationId="{2920EB02-B66B-BFA1-1F1E-95D5B20DFE9B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7:08:49.838" v="181" actId="20577"/>
          <ac:spMkLst>
            <pc:docMk/>
            <pc:sldMk cId="726083486" sldId="287"/>
            <ac:spMk id="6" creationId="{254EE792-2E2E-3B59-F6C0-20FF1B350319}"/>
          </ac:spMkLst>
        </pc:spChg>
        <pc:picChg chg="add mod">
          <ac:chgData name="Andrea Pio Maria Cota" userId="S::andrea.cota@edu.unito.it::a3d6a3f1-b749-41d6-86f0-43fa6f708790" providerId="AD" clId="Web-{ECF80453-D637-6795-1C4E-3A2DD605B63B}" dt="2023-10-15T07:10:11.950" v="187" actId="1076"/>
          <ac:picMkLst>
            <pc:docMk/>
            <pc:sldMk cId="726083486" sldId="287"/>
            <ac:picMk id="7" creationId="{195294C3-D2DE-E579-3D08-F0C7E69FCC07}"/>
          </ac:picMkLst>
        </pc:picChg>
        <pc:picChg chg="add mod">
          <ac:chgData name="Andrea Pio Maria Cota" userId="S::andrea.cota@edu.unito.it::a3d6a3f1-b749-41d6-86f0-43fa6f708790" providerId="AD" clId="Web-{ECF80453-D637-6795-1C4E-3A2DD605B63B}" dt="2023-10-15T07:11:40.406" v="194" actId="14100"/>
          <ac:picMkLst>
            <pc:docMk/>
            <pc:sldMk cId="726083486" sldId="287"/>
            <ac:picMk id="8" creationId="{F4B954F1-FFB8-3201-B643-0884B4CDE01F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ECF80453-D637-6795-1C4E-3A2DD605B63B}" dt="2023-10-15T07:40:09.058" v="260"/>
        <pc:sldMkLst>
          <pc:docMk/>
          <pc:sldMk cId="4271405422" sldId="288"/>
        </pc:sldMkLst>
        <pc:spChg chg="del">
          <ac:chgData name="Andrea Pio Maria Cota" userId="S::andrea.cota@edu.unito.it::a3d6a3f1-b749-41d6-86f0-43fa6f708790" providerId="AD" clId="Web-{ECF80453-D637-6795-1C4E-3A2DD605B63B}" dt="2023-10-15T07:31:04.618" v="196"/>
          <ac:spMkLst>
            <pc:docMk/>
            <pc:sldMk cId="4271405422" sldId="288"/>
            <ac:spMk id="2" creationId="{3C5D46B1-A279-0015-6A1D-B5CAA59A44D2}"/>
          </ac:spMkLst>
        </pc:spChg>
        <pc:spChg chg="del">
          <ac:chgData name="Andrea Pio Maria Cota" userId="S::andrea.cota@edu.unito.it::a3d6a3f1-b749-41d6-86f0-43fa6f708790" providerId="AD" clId="Web-{ECF80453-D637-6795-1C4E-3A2DD605B63B}" dt="2023-10-15T07:31:43.510" v="200"/>
          <ac:spMkLst>
            <pc:docMk/>
            <pc:sldMk cId="4271405422" sldId="288"/>
            <ac:spMk id="3" creationId="{1538479A-5AAB-E527-31F0-D631471D14F3}"/>
          </ac:spMkLst>
        </pc:spChg>
        <pc:spChg chg="add">
          <ac:chgData name="Andrea Pio Maria Cota" userId="S::andrea.cota@edu.unito.it::a3d6a3f1-b749-41d6-86f0-43fa6f708790" providerId="AD" clId="Web-{ECF80453-D637-6795-1C4E-3A2DD605B63B}" dt="2023-10-15T07:31:23.524" v="199"/>
          <ac:spMkLst>
            <pc:docMk/>
            <pc:sldMk cId="4271405422" sldId="288"/>
            <ac:spMk id="5" creationId="{49013421-02FD-B236-D0D4-066A9867D853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7:34:45.953" v="230" actId="1076"/>
          <ac:spMkLst>
            <pc:docMk/>
            <pc:sldMk cId="4271405422" sldId="288"/>
            <ac:spMk id="7" creationId="{4E3FB4F1-A081-9ABE-3F01-917D3BB7C61C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7:40:01.464" v="259" actId="1076"/>
          <ac:spMkLst>
            <pc:docMk/>
            <pc:sldMk cId="4271405422" sldId="288"/>
            <ac:spMk id="10" creationId="{EE7DA1C4-241B-B6DE-8DD3-BF60C181A22F}"/>
          </ac:spMkLst>
        </pc:spChg>
        <pc:picChg chg="add mod ord">
          <ac:chgData name="Andrea Pio Maria Cota" userId="S::andrea.cota@edu.unito.it::a3d6a3f1-b749-41d6-86f0-43fa6f708790" providerId="AD" clId="Web-{ECF80453-D637-6795-1C4E-3A2DD605B63B}" dt="2023-10-15T07:32:09.026" v="206" actId="1076"/>
          <ac:picMkLst>
            <pc:docMk/>
            <pc:sldMk cId="4271405422" sldId="288"/>
            <ac:picMk id="6" creationId="{7542EE10-578F-8C7F-A833-583E980E5A97}"/>
          </ac:picMkLst>
        </pc:picChg>
        <pc:picChg chg="add mod">
          <ac:chgData name="Andrea Pio Maria Cota" userId="S::andrea.cota@edu.unito.it::a3d6a3f1-b749-41d6-86f0-43fa6f708790" providerId="AD" clId="Web-{ECF80453-D637-6795-1C4E-3A2DD605B63B}" dt="2023-10-15T07:39:54.058" v="258" actId="1076"/>
          <ac:picMkLst>
            <pc:docMk/>
            <pc:sldMk cId="4271405422" sldId="288"/>
            <ac:picMk id="8" creationId="{06CE746E-E16B-DD3A-44D7-1FE0B1F80A96}"/>
          </ac:picMkLst>
        </pc:picChg>
      </pc:sldChg>
      <pc:sldChg chg="add del replId">
        <pc:chgData name="Andrea Pio Maria Cota" userId="S::andrea.cota@edu.unito.it::a3d6a3f1-b749-41d6-86f0-43fa6f708790" providerId="AD" clId="Web-{ECF80453-D637-6795-1C4E-3A2DD605B63B}" dt="2023-10-15T07:31:16.743" v="198"/>
        <pc:sldMkLst>
          <pc:docMk/>
          <pc:sldMk cId="473466210" sldId="289"/>
        </pc:sldMkLst>
      </pc:sldChg>
      <pc:sldChg chg="addSp delSp modSp new addAnim delAnim">
        <pc:chgData name="Andrea Pio Maria Cota" userId="S::andrea.cota@edu.unito.it::a3d6a3f1-b749-41d6-86f0-43fa6f708790" providerId="AD" clId="Web-{ECF80453-D637-6795-1C4E-3A2DD605B63B}" dt="2023-10-15T08:18:54.055" v="345" actId="1076"/>
        <pc:sldMkLst>
          <pc:docMk/>
          <pc:sldMk cId="2883326180" sldId="289"/>
        </pc:sldMkLst>
        <pc:spChg chg="del">
          <ac:chgData name="Andrea Pio Maria Cota" userId="S::andrea.cota@edu.unito.it::a3d6a3f1-b749-41d6-86f0-43fa6f708790" providerId="AD" clId="Web-{ECF80453-D637-6795-1C4E-3A2DD605B63B}" dt="2023-10-15T08:11:28.070" v="266"/>
          <ac:spMkLst>
            <pc:docMk/>
            <pc:sldMk cId="2883326180" sldId="289"/>
            <ac:spMk id="2" creationId="{F8D4F966-1CB1-C4C9-4C88-7ED7AACBEDC3}"/>
          </ac:spMkLst>
        </pc:spChg>
        <pc:spChg chg="del">
          <ac:chgData name="Andrea Pio Maria Cota" userId="S::andrea.cota@edu.unito.it::a3d6a3f1-b749-41d6-86f0-43fa6f708790" providerId="AD" clId="Web-{ECF80453-D637-6795-1C4E-3A2DD605B63B}" dt="2023-10-15T08:11:29.758" v="267"/>
          <ac:spMkLst>
            <pc:docMk/>
            <pc:sldMk cId="2883326180" sldId="289"/>
            <ac:spMk id="3" creationId="{0E3FF2EF-37F7-555D-B05D-329A0BC5CE7E}"/>
          </ac:spMkLst>
        </pc:spChg>
        <pc:spChg chg="add">
          <ac:chgData name="Andrea Pio Maria Cota" userId="S::andrea.cota@edu.unito.it::a3d6a3f1-b749-41d6-86f0-43fa6f708790" providerId="AD" clId="Web-{ECF80453-D637-6795-1C4E-3A2DD605B63B}" dt="2023-10-15T08:11:30.461" v="268"/>
          <ac:spMkLst>
            <pc:docMk/>
            <pc:sldMk cId="2883326180" sldId="289"/>
            <ac:spMk id="5" creationId="{D7305AF1-B329-B3C5-216B-1164400EEE22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8:15:16.953" v="301" actId="20577"/>
          <ac:spMkLst>
            <pc:docMk/>
            <pc:sldMk cId="2883326180" sldId="289"/>
            <ac:spMk id="7" creationId="{33B0E536-5662-ABE6-CEBE-F43FE94795CE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8:15:49.142" v="305" actId="20577"/>
          <ac:spMkLst>
            <pc:docMk/>
            <pc:sldMk cId="2883326180" sldId="289"/>
            <ac:spMk id="12" creationId="{D0657A43-9B92-BFBF-821E-43046E6AF954}"/>
          </ac:spMkLst>
        </pc:spChg>
        <pc:spChg chg="add">
          <ac:chgData name="Andrea Pio Maria Cota" userId="S::andrea.cota@edu.unito.it::a3d6a3f1-b749-41d6-86f0-43fa6f708790" providerId="AD" clId="Web-{ECF80453-D637-6795-1C4E-3A2DD605B63B}" dt="2023-10-15T08:18:12.272" v="308"/>
          <ac:spMkLst>
            <pc:docMk/>
            <pc:sldMk cId="2883326180" sldId="289"/>
            <ac:spMk id="14" creationId="{A01B5940-2405-FAF7-671B-95BB9040658B}"/>
          </ac:spMkLst>
        </pc:spChg>
        <pc:spChg chg="add mod">
          <ac:chgData name="Andrea Pio Maria Cota" userId="S::andrea.cota@edu.unito.it::a3d6a3f1-b749-41d6-86f0-43fa6f708790" providerId="AD" clId="Web-{ECF80453-D637-6795-1C4E-3A2DD605B63B}" dt="2023-10-15T08:18:54.055" v="345" actId="1076"/>
          <ac:spMkLst>
            <pc:docMk/>
            <pc:sldMk cId="2883326180" sldId="289"/>
            <ac:spMk id="15" creationId="{1B19858B-B593-2B91-5CD0-7940E2C9E373}"/>
          </ac:spMkLst>
        </pc:spChg>
        <pc:grpChg chg="add">
          <ac:chgData name="Andrea Pio Maria Cota" userId="S::andrea.cota@edu.unito.it::a3d6a3f1-b749-41d6-86f0-43fa6f708790" providerId="AD" clId="Web-{ECF80453-D637-6795-1C4E-3A2DD605B63B}" dt="2023-10-15T08:14:15.514" v="286"/>
          <ac:grpSpMkLst>
            <pc:docMk/>
            <pc:sldMk cId="2883326180" sldId="289"/>
            <ac:grpSpMk id="9" creationId="{15CA587B-9078-8EB9-8F1E-5A3A8232D9EA}"/>
          </ac:grpSpMkLst>
        </pc:grpChg>
        <pc:grpChg chg="add mod">
          <ac:chgData name="Andrea Pio Maria Cota" userId="S::andrea.cota@edu.unito.it::a3d6a3f1-b749-41d6-86f0-43fa6f708790" providerId="AD" clId="Web-{ECF80453-D637-6795-1C4E-3A2DD605B63B}" dt="2023-10-15T08:18:18.319" v="310" actId="1076"/>
          <ac:grpSpMkLst>
            <pc:docMk/>
            <pc:sldMk cId="2883326180" sldId="289"/>
            <ac:grpSpMk id="13" creationId="{16B7FF98-70BA-C2B9-C6F1-AF5629753EBC}"/>
          </ac:grpSpMkLst>
        </pc:grpChg>
        <pc:picChg chg="add mod">
          <ac:chgData name="Andrea Pio Maria Cota" userId="S::andrea.cota@edu.unito.it::a3d6a3f1-b749-41d6-86f0-43fa6f708790" providerId="AD" clId="Web-{ECF80453-D637-6795-1C4E-3A2DD605B63B}" dt="2023-10-15T08:13:27.887" v="285" actId="1076"/>
          <ac:picMkLst>
            <pc:docMk/>
            <pc:sldMk cId="2883326180" sldId="289"/>
            <ac:picMk id="8" creationId="{96209B46-42D9-4C65-C355-A5738EF2E968}"/>
          </ac:picMkLst>
        </pc:picChg>
        <pc:picChg chg="add mod">
          <ac:chgData name="Andrea Pio Maria Cota" userId="S::andrea.cota@edu.unito.it::a3d6a3f1-b749-41d6-86f0-43fa6f708790" providerId="AD" clId="Web-{ECF80453-D637-6795-1C4E-3A2DD605B63B}" dt="2023-10-15T08:14:58.109" v="293" actId="1076"/>
          <ac:picMkLst>
            <pc:docMk/>
            <pc:sldMk cId="2883326180" sldId="289"/>
            <ac:picMk id="10" creationId="{44A2D137-93C0-240C-8455-4D976010556C}"/>
          </ac:picMkLst>
        </pc:picChg>
      </pc:sldChg>
    </pc:docChg>
  </pc:docChgLst>
  <pc:docChgLst>
    <pc:chgData name="Andrea Pio Maria Cota" userId="S::andrea.cota@edu.unito.it::a3d6a3f1-b749-41d6-86f0-43fa6f708790" providerId="AD" clId="Web-{2C145A70-F615-C0F8-C60F-3E52FFA5F39B}"/>
    <pc:docChg chg="addSld delSld modSld sldOrd">
      <pc:chgData name="Andrea Pio Maria Cota" userId="S::andrea.cota@edu.unito.it::a3d6a3f1-b749-41d6-86f0-43fa6f708790" providerId="AD" clId="Web-{2C145A70-F615-C0F8-C60F-3E52FFA5F39B}" dt="2023-10-19T20:43:31.860" v="312"/>
      <pc:docMkLst>
        <pc:docMk/>
      </pc:docMkLst>
      <pc:sldChg chg="delSp modSp delAnim">
        <pc:chgData name="Andrea Pio Maria Cota" userId="S::andrea.cota@edu.unito.it::a3d6a3f1-b749-41d6-86f0-43fa6f708790" providerId="AD" clId="Web-{2C145A70-F615-C0F8-C60F-3E52FFA5F39B}" dt="2023-10-19T20:04:13.059" v="153" actId="1076"/>
        <pc:sldMkLst>
          <pc:docMk/>
          <pc:sldMk cId="2929144925" sldId="264"/>
        </pc:sldMkLst>
        <pc:spChg chg="del">
          <ac:chgData name="Andrea Pio Maria Cota" userId="S::andrea.cota@edu.unito.it::a3d6a3f1-b749-41d6-86f0-43fa6f708790" providerId="AD" clId="Web-{2C145A70-F615-C0F8-C60F-3E52FFA5F39B}" dt="2023-10-19T20:04:02.121" v="151"/>
          <ac:spMkLst>
            <pc:docMk/>
            <pc:sldMk cId="2929144925" sldId="264"/>
            <ac:spMk id="4" creationId="{C07BF2E4-0D7A-BD5A-8D00-3580D09B085C}"/>
          </ac:spMkLst>
        </pc:spChg>
        <pc:spChg chg="del">
          <ac:chgData name="Andrea Pio Maria Cota" userId="S::andrea.cota@edu.unito.it::a3d6a3f1-b749-41d6-86f0-43fa6f708790" providerId="AD" clId="Web-{2C145A70-F615-C0F8-C60F-3E52FFA5F39B}" dt="2023-10-19T20:03:59.824" v="150"/>
          <ac:spMkLst>
            <pc:docMk/>
            <pc:sldMk cId="2929144925" sldId="264"/>
            <ac:spMk id="6" creationId="{0978FF27-5714-F084-FE3C-52529C4C0B94}"/>
          </ac:spMkLst>
        </pc:spChg>
        <pc:spChg chg="mod">
          <ac:chgData name="Andrea Pio Maria Cota" userId="S::andrea.cota@edu.unito.it::a3d6a3f1-b749-41d6-86f0-43fa6f708790" providerId="AD" clId="Web-{2C145A70-F615-C0F8-C60F-3E52FFA5F39B}" dt="2023-10-19T20:04:13.059" v="153" actId="1076"/>
          <ac:spMkLst>
            <pc:docMk/>
            <pc:sldMk cId="2929144925" sldId="264"/>
            <ac:spMk id="8" creationId="{F52EE061-04B9-ABAE-66A8-7BDC4C6E9DBA}"/>
          </ac:spMkLst>
        </pc:spChg>
        <pc:picChg chg="mod">
          <ac:chgData name="Andrea Pio Maria Cota" userId="S::andrea.cota@edu.unito.it::a3d6a3f1-b749-41d6-86f0-43fa6f708790" providerId="AD" clId="Web-{2C145A70-F615-C0F8-C60F-3E52FFA5F39B}" dt="2023-10-19T20:04:06.325" v="152" actId="1076"/>
          <ac:picMkLst>
            <pc:docMk/>
            <pc:sldMk cId="2929144925" sldId="264"/>
            <ac:picMk id="5" creationId="{F4D51B53-8A07-22D6-8A92-59E5E3AB6474}"/>
          </ac:picMkLst>
        </pc:picChg>
      </pc:sldChg>
      <pc:sldChg chg="modSp">
        <pc:chgData name="Andrea Pio Maria Cota" userId="S::andrea.cota@edu.unito.it::a3d6a3f1-b749-41d6-86f0-43fa6f708790" providerId="AD" clId="Web-{2C145A70-F615-C0F8-C60F-3E52FFA5F39B}" dt="2023-10-19T19:48:49.762" v="0" actId="20577"/>
        <pc:sldMkLst>
          <pc:docMk/>
          <pc:sldMk cId="2173183115" sldId="266"/>
        </pc:sldMkLst>
        <pc:spChg chg="mod">
          <ac:chgData name="Andrea Pio Maria Cota" userId="S::andrea.cota@edu.unito.it::a3d6a3f1-b749-41d6-86f0-43fa6f708790" providerId="AD" clId="Web-{2C145A70-F615-C0F8-C60F-3E52FFA5F39B}" dt="2023-10-19T19:48:49.762" v="0" actId="20577"/>
          <ac:spMkLst>
            <pc:docMk/>
            <pc:sldMk cId="2173183115" sldId="266"/>
            <ac:spMk id="3" creationId="{29745FEA-BBFD-1370-1A3E-8AFED706A647}"/>
          </ac:spMkLst>
        </pc:spChg>
      </pc:sldChg>
      <pc:sldChg chg="addSp modSp addAnim">
        <pc:chgData name="Andrea Pio Maria Cota" userId="S::andrea.cota@edu.unito.it::a3d6a3f1-b749-41d6-86f0-43fa6f708790" providerId="AD" clId="Web-{2C145A70-F615-C0F8-C60F-3E52FFA5F39B}" dt="2023-10-19T19:53:51.944" v="14" actId="20577"/>
        <pc:sldMkLst>
          <pc:docMk/>
          <pc:sldMk cId="489932726" sldId="267"/>
        </pc:sldMkLst>
        <pc:spChg chg="mod">
          <ac:chgData name="Andrea Pio Maria Cota" userId="S::andrea.cota@edu.unito.it::a3d6a3f1-b749-41d6-86f0-43fa6f708790" providerId="AD" clId="Web-{2C145A70-F615-C0F8-C60F-3E52FFA5F39B}" dt="2023-10-19T19:53:51.944" v="14" actId="20577"/>
          <ac:spMkLst>
            <pc:docMk/>
            <pc:sldMk cId="489932726" sldId="267"/>
            <ac:spMk id="816" creationId="{8C6DC020-AAF2-4C97-23C9-16F0E880B633}"/>
          </ac:spMkLst>
        </pc:spChg>
        <pc:picChg chg="add mod">
          <ac:chgData name="Andrea Pio Maria Cota" userId="S::andrea.cota@edu.unito.it::a3d6a3f1-b749-41d6-86f0-43fa6f708790" providerId="AD" clId="Web-{2C145A70-F615-C0F8-C60F-3E52FFA5F39B}" dt="2023-10-19T19:50:56.891" v="11" actId="1076"/>
          <ac:picMkLst>
            <pc:docMk/>
            <pc:sldMk cId="489932726" sldId="267"/>
            <ac:picMk id="14" creationId="{97470E1F-4B40-7924-C31D-B60DB0958099}"/>
          </ac:picMkLst>
        </pc:picChg>
      </pc:sldChg>
      <pc:sldChg chg="del delAnim">
        <pc:chgData name="Andrea Pio Maria Cota" userId="S::andrea.cota@edu.unito.it::a3d6a3f1-b749-41d6-86f0-43fa6f708790" providerId="AD" clId="Web-{2C145A70-F615-C0F8-C60F-3E52FFA5F39B}" dt="2023-10-19T19:51:16.564" v="13"/>
        <pc:sldMkLst>
          <pc:docMk/>
          <pc:sldMk cId="404306976" sldId="268"/>
        </pc:sldMkLst>
      </pc:sldChg>
      <pc:sldChg chg="modSp ord">
        <pc:chgData name="Andrea Pio Maria Cota" userId="S::andrea.cota@edu.unito.it::a3d6a3f1-b749-41d6-86f0-43fa6f708790" providerId="AD" clId="Web-{2C145A70-F615-C0F8-C60F-3E52FFA5F39B}" dt="2023-10-19T20:02:15.555" v="147" actId="20577"/>
        <pc:sldMkLst>
          <pc:docMk/>
          <pc:sldMk cId="1181870216" sldId="269"/>
        </pc:sldMkLst>
        <pc:spChg chg="mod">
          <ac:chgData name="Andrea Pio Maria Cota" userId="S::andrea.cota@edu.unito.it::a3d6a3f1-b749-41d6-86f0-43fa6f708790" providerId="AD" clId="Web-{2C145A70-F615-C0F8-C60F-3E52FFA5F39B}" dt="2023-10-19T20:02:15.555" v="147" actId="20577"/>
          <ac:spMkLst>
            <pc:docMk/>
            <pc:sldMk cId="1181870216" sldId="269"/>
            <ac:spMk id="3" creationId="{C3E18D4F-438B-485F-096F-B82A1D9BE6EA}"/>
          </ac:spMkLst>
        </pc:spChg>
      </pc:sldChg>
      <pc:sldChg chg="addSp delSp modSp">
        <pc:chgData name="Andrea Pio Maria Cota" userId="S::andrea.cota@edu.unito.it::a3d6a3f1-b749-41d6-86f0-43fa6f708790" providerId="AD" clId="Web-{2C145A70-F615-C0F8-C60F-3E52FFA5F39B}" dt="2023-10-19T20:01:56.226" v="144" actId="1076"/>
        <pc:sldMkLst>
          <pc:docMk/>
          <pc:sldMk cId="1797064555" sldId="270"/>
        </pc:sldMkLst>
        <pc:spChg chg="add mod">
          <ac:chgData name="Andrea Pio Maria Cota" userId="S::andrea.cota@edu.unito.it::a3d6a3f1-b749-41d6-86f0-43fa6f708790" providerId="AD" clId="Web-{2C145A70-F615-C0F8-C60F-3E52FFA5F39B}" dt="2023-10-19T20:01:56.226" v="144" actId="1076"/>
          <ac:spMkLst>
            <pc:docMk/>
            <pc:sldMk cId="1797064555" sldId="270"/>
            <ac:spMk id="2" creationId="{33F125A4-04FB-172E-3D2A-9209473B14F6}"/>
          </ac:spMkLst>
        </pc:spChg>
        <pc:spChg chg="del mod">
          <ac:chgData name="Andrea Pio Maria Cota" userId="S::andrea.cota@edu.unito.it::a3d6a3f1-b749-41d6-86f0-43fa6f708790" providerId="AD" clId="Web-{2C145A70-F615-C0F8-C60F-3E52FFA5F39B}" dt="2023-10-19T19:59:48.816" v="110"/>
          <ac:spMkLst>
            <pc:docMk/>
            <pc:sldMk cId="1797064555" sldId="270"/>
            <ac:spMk id="4" creationId="{62308910-72C3-99C1-DD83-C03858A72763}"/>
          </ac:spMkLst>
        </pc:spChg>
        <pc:spChg chg="add mod">
          <ac:chgData name="Andrea Pio Maria Cota" userId="S::andrea.cota@edu.unito.it::a3d6a3f1-b749-41d6-86f0-43fa6f708790" providerId="AD" clId="Web-{2C145A70-F615-C0F8-C60F-3E52FFA5F39B}" dt="2023-10-19T20:01:39.585" v="139" actId="1076"/>
          <ac:spMkLst>
            <pc:docMk/>
            <pc:sldMk cId="1797064555" sldId="270"/>
            <ac:spMk id="5" creationId="{3BFE3919-2BED-E903-A428-F9E60CD477BD}"/>
          </ac:spMkLst>
        </pc:spChg>
        <pc:spChg chg="del mod">
          <ac:chgData name="Andrea Pio Maria Cota" userId="S::andrea.cota@edu.unito.it::a3d6a3f1-b749-41d6-86f0-43fa6f708790" providerId="AD" clId="Web-{2C145A70-F615-C0F8-C60F-3E52FFA5F39B}" dt="2023-10-19T19:59:46.972" v="109"/>
          <ac:spMkLst>
            <pc:docMk/>
            <pc:sldMk cId="1797064555" sldId="270"/>
            <ac:spMk id="8" creationId="{F886CD62-D3F0-071C-AD7C-DB786E017910}"/>
          </ac:spMkLst>
        </pc:spChg>
        <pc:picChg chg="mod">
          <ac:chgData name="Andrea Pio Maria Cota" userId="S::andrea.cota@edu.unito.it::a3d6a3f1-b749-41d6-86f0-43fa6f708790" providerId="AD" clId="Web-{2C145A70-F615-C0F8-C60F-3E52FFA5F39B}" dt="2023-10-19T20:01:52.961" v="143" actId="1076"/>
          <ac:picMkLst>
            <pc:docMk/>
            <pc:sldMk cId="1797064555" sldId="270"/>
            <ac:picMk id="7" creationId="{AA427383-FF89-D12D-8CB1-6EC08DDC8C30}"/>
          </ac:picMkLst>
        </pc:picChg>
      </pc:sldChg>
      <pc:sldChg chg="addSp delSp modSp del mod ord modShow">
        <pc:chgData name="Andrea Pio Maria Cota" userId="S::andrea.cota@edu.unito.it::a3d6a3f1-b749-41d6-86f0-43fa6f708790" providerId="AD" clId="Web-{2C145A70-F615-C0F8-C60F-3E52FFA5F39B}" dt="2023-10-19T20:37:06.628" v="297"/>
        <pc:sldMkLst>
          <pc:docMk/>
          <pc:sldMk cId="812096195" sldId="275"/>
        </pc:sldMkLst>
        <pc:spChg chg="mod">
          <ac:chgData name="Andrea Pio Maria Cota" userId="S::andrea.cota@edu.unito.it::a3d6a3f1-b749-41d6-86f0-43fa6f708790" providerId="AD" clId="Web-{2C145A70-F615-C0F8-C60F-3E52FFA5F39B}" dt="2023-10-19T20:33:49.231" v="274" actId="20577"/>
          <ac:spMkLst>
            <pc:docMk/>
            <pc:sldMk cId="812096195" sldId="275"/>
            <ac:spMk id="2" creationId="{88CB9FCB-95AE-C0BE-97C9-FAAB05B9FDF5}"/>
          </ac:spMkLst>
        </pc:spChg>
        <pc:spChg chg="del mod">
          <ac:chgData name="Andrea Pio Maria Cota" userId="S::andrea.cota@edu.unito.it::a3d6a3f1-b749-41d6-86f0-43fa6f708790" providerId="AD" clId="Web-{2C145A70-F615-C0F8-C60F-3E52FFA5F39B}" dt="2023-10-19T20:34:45.967" v="281"/>
          <ac:spMkLst>
            <pc:docMk/>
            <pc:sldMk cId="812096195" sldId="275"/>
            <ac:spMk id="3" creationId="{81F22DE1-5042-EF46-B8C9-62CABB0CE20E}"/>
          </ac:spMkLst>
        </pc:spChg>
        <pc:spChg chg="add mod">
          <ac:chgData name="Andrea Pio Maria Cota" userId="S::andrea.cota@edu.unito.it::a3d6a3f1-b749-41d6-86f0-43fa6f708790" providerId="AD" clId="Web-{2C145A70-F615-C0F8-C60F-3E52FFA5F39B}" dt="2023-10-19T20:34:32.982" v="279" actId="1076"/>
          <ac:spMkLst>
            <pc:docMk/>
            <pc:sldMk cId="812096195" sldId="275"/>
            <ac:spMk id="5" creationId="{A0400054-1FE5-1D7A-695E-D289EF552F64}"/>
          </ac:spMkLst>
        </pc:spChg>
        <pc:spChg chg="add del mod">
          <ac:chgData name="Andrea Pio Maria Cota" userId="S::andrea.cota@edu.unito.it::a3d6a3f1-b749-41d6-86f0-43fa6f708790" providerId="AD" clId="Web-{2C145A70-F615-C0F8-C60F-3E52FFA5F39B}" dt="2023-10-19T20:34:48.842" v="282"/>
          <ac:spMkLst>
            <pc:docMk/>
            <pc:sldMk cId="812096195" sldId="275"/>
            <ac:spMk id="7" creationId="{C37FE2D6-B96B-D95F-05CD-BDA3B13CE025}"/>
          </ac:spMkLst>
        </pc:spChg>
      </pc:sldChg>
      <pc:sldChg chg="addSp delSp modSp ord delAnim">
        <pc:chgData name="Andrea Pio Maria Cota" userId="S::andrea.cota@edu.unito.it::a3d6a3f1-b749-41d6-86f0-43fa6f708790" providerId="AD" clId="Web-{2C145A70-F615-C0F8-C60F-3E52FFA5F39B}" dt="2023-10-19T20:43:31.860" v="311"/>
        <pc:sldMkLst>
          <pc:docMk/>
          <pc:sldMk cId="2542260880" sldId="276"/>
        </pc:sldMkLst>
        <pc:spChg chg="del">
          <ac:chgData name="Andrea Pio Maria Cota" userId="S::andrea.cota@edu.unito.it::a3d6a3f1-b749-41d6-86f0-43fa6f708790" providerId="AD" clId="Web-{2C145A70-F615-C0F8-C60F-3E52FFA5F39B}" dt="2023-10-19T20:08:00.817" v="154"/>
          <ac:spMkLst>
            <pc:docMk/>
            <pc:sldMk cId="2542260880" sldId="276"/>
            <ac:spMk id="4" creationId="{31271D9F-D1D4-CF95-60E7-118804D893D4}"/>
          </ac:spMkLst>
        </pc:spChg>
        <pc:spChg chg="mod">
          <ac:chgData name="Andrea Pio Maria Cota" userId="S::andrea.cota@edu.unito.it::a3d6a3f1-b749-41d6-86f0-43fa6f708790" providerId="AD" clId="Web-{2C145A70-F615-C0F8-C60F-3E52FFA5F39B}" dt="2023-10-19T20:35:53.079" v="293" actId="20577"/>
          <ac:spMkLst>
            <pc:docMk/>
            <pc:sldMk cId="2542260880" sldId="276"/>
            <ac:spMk id="49" creationId="{B495C731-1709-C955-DAED-D430113E0A98}"/>
          </ac:spMkLst>
        </pc:spChg>
        <pc:spChg chg="mod">
          <ac:chgData name="Andrea Pio Maria Cota" userId="S::andrea.cota@edu.unito.it::a3d6a3f1-b749-41d6-86f0-43fa6f708790" providerId="AD" clId="Web-{2C145A70-F615-C0F8-C60F-3E52FFA5F39B}" dt="2023-10-19T20:36:47.815" v="296" actId="1076"/>
          <ac:spMkLst>
            <pc:docMk/>
            <pc:sldMk cId="2542260880" sldId="276"/>
            <ac:spMk id="51" creationId="{966416FF-2ADD-649F-FFCE-2C61941B2E4A}"/>
          </ac:spMkLst>
        </pc:spChg>
        <pc:spChg chg="mod">
          <ac:chgData name="Andrea Pio Maria Cota" userId="S::andrea.cota@edu.unito.it::a3d6a3f1-b749-41d6-86f0-43fa6f708790" providerId="AD" clId="Web-{2C145A70-F615-C0F8-C60F-3E52FFA5F39B}" dt="2023-10-19T20:35:24.343" v="286" actId="1076"/>
          <ac:spMkLst>
            <pc:docMk/>
            <pc:sldMk cId="2542260880" sldId="276"/>
            <ac:spMk id="52" creationId="{FC242C0A-05F4-19CD-C1DE-D1CECDF0FF7B}"/>
          </ac:spMkLst>
        </pc:spChg>
        <pc:spChg chg="mod">
          <ac:chgData name="Andrea Pio Maria Cota" userId="S::andrea.cota@edu.unito.it::a3d6a3f1-b749-41d6-86f0-43fa6f708790" providerId="AD" clId="Web-{2C145A70-F615-C0F8-C60F-3E52FFA5F39B}" dt="2023-10-19T20:35:20.109" v="285" actId="1076"/>
          <ac:spMkLst>
            <pc:docMk/>
            <pc:sldMk cId="2542260880" sldId="276"/>
            <ac:spMk id="53" creationId="{993D2625-A431-B99B-51D9-3ED8883E98AD}"/>
          </ac:spMkLst>
        </pc:spChg>
        <pc:spChg chg="add mod">
          <ac:chgData name="Andrea Pio Maria Cota" userId="S::andrea.cota@edu.unito.it::a3d6a3f1-b749-41d6-86f0-43fa6f708790" providerId="AD" clId="Web-{2C145A70-F615-C0F8-C60F-3E52FFA5F39B}" dt="2023-10-19T20:36:14.751" v="295" actId="1076"/>
          <ac:spMkLst>
            <pc:docMk/>
            <pc:sldMk cId="2542260880" sldId="276"/>
            <ac:spMk id="175" creationId="{7CE4981F-07FD-4646-8E29-559CE4F9EF21}"/>
          </ac:spMkLst>
        </pc:spChg>
        <pc:grpChg chg="del">
          <ac:chgData name="Andrea Pio Maria Cota" userId="S::andrea.cota@edu.unito.it::a3d6a3f1-b749-41d6-86f0-43fa6f708790" providerId="AD" clId="Web-{2C145A70-F615-C0F8-C60F-3E52FFA5F39B}" dt="2023-10-19T20:08:11.771" v="156"/>
          <ac:grpSpMkLst>
            <pc:docMk/>
            <pc:sldMk cId="2542260880" sldId="276"/>
            <ac:grpSpMk id="10" creationId="{1FD758AC-9652-2414-F234-595637555D09}"/>
          </ac:grpSpMkLst>
        </pc:grpChg>
        <pc:grpChg chg="mod">
          <ac:chgData name="Andrea Pio Maria Cota" userId="S::andrea.cota@edu.unito.it::a3d6a3f1-b749-41d6-86f0-43fa6f708790" providerId="AD" clId="Web-{2C145A70-F615-C0F8-C60F-3E52FFA5F39B}" dt="2023-10-19T20:35:06.983" v="283" actId="1076"/>
          <ac:grpSpMkLst>
            <pc:docMk/>
            <pc:sldMk cId="2542260880" sldId="276"/>
            <ac:grpSpMk id="54" creationId="{2CDB0045-93CE-54AD-0F6A-2170A5023704}"/>
          </ac:grpSpMkLst>
        </pc:grpChg>
        <pc:graphicFrameChg chg="mod">
          <ac:chgData name="Andrea Pio Maria Cota" userId="S::andrea.cota@edu.unito.it::a3d6a3f1-b749-41d6-86f0-43fa6f708790" providerId="AD" clId="Web-{2C145A70-F615-C0F8-C60F-3E52FFA5F39B}" dt="2023-10-19T20:35:14.265" v="284" actId="1076"/>
          <ac:graphicFrameMkLst>
            <pc:docMk/>
            <pc:sldMk cId="2542260880" sldId="276"/>
            <ac:graphicFrameMk id="12" creationId="{B5FF27D2-2C6D-91C3-57B1-7DB8DEA788CD}"/>
          </ac:graphicFrameMkLst>
        </pc:graphicFrameChg>
        <pc:cxnChg chg="mod">
          <ac:chgData name="Andrea Pio Maria Cota" userId="S::andrea.cota@edu.unito.it::a3d6a3f1-b749-41d6-86f0-43fa6f708790" providerId="AD" clId="Web-{2C145A70-F615-C0F8-C60F-3E52FFA5F39B}" dt="2023-10-19T20:35:34.781" v="288" actId="1076"/>
          <ac:cxnSpMkLst>
            <pc:docMk/>
            <pc:sldMk cId="2542260880" sldId="276"/>
            <ac:cxnSpMk id="56" creationId="{1732CF35-16D8-E1BE-0216-BB369E553EFD}"/>
          </ac:cxnSpMkLst>
        </pc:cxnChg>
      </pc:sldChg>
      <pc:sldChg chg="modSp ord">
        <pc:chgData name="Andrea Pio Maria Cota" userId="S::andrea.cota@edu.unito.it::a3d6a3f1-b749-41d6-86f0-43fa6f708790" providerId="AD" clId="Web-{2C145A70-F615-C0F8-C60F-3E52FFA5F39B}" dt="2023-10-19T20:28:21.469" v="185"/>
        <pc:sldMkLst>
          <pc:docMk/>
          <pc:sldMk cId="3587518245" sldId="281"/>
        </pc:sldMkLst>
        <pc:spChg chg="mod">
          <ac:chgData name="Andrea Pio Maria Cota" userId="S::andrea.cota@edu.unito.it::a3d6a3f1-b749-41d6-86f0-43fa6f708790" providerId="AD" clId="Web-{2C145A70-F615-C0F8-C60F-3E52FFA5F39B}" dt="2023-10-19T20:28:21.297" v="184" actId="20577"/>
          <ac:spMkLst>
            <pc:docMk/>
            <pc:sldMk cId="3587518245" sldId="281"/>
            <ac:spMk id="2" creationId="{801417AC-654D-0E76-9A9C-A5FAB0C06BF0}"/>
          </ac:spMkLst>
        </pc:spChg>
      </pc:sldChg>
      <pc:sldChg chg="ord">
        <pc:chgData name="Andrea Pio Maria Cota" userId="S::andrea.cota@edu.unito.it::a3d6a3f1-b749-41d6-86f0-43fa6f708790" providerId="AD" clId="Web-{2C145A70-F615-C0F8-C60F-3E52FFA5F39B}" dt="2023-10-19T20:28:31.048" v="186"/>
        <pc:sldMkLst>
          <pc:docMk/>
          <pc:sldMk cId="4287926853" sldId="282"/>
        </pc:sldMkLst>
      </pc:sldChg>
      <pc:sldChg chg="ord">
        <pc:chgData name="Andrea Pio Maria Cota" userId="S::andrea.cota@edu.unito.it::a3d6a3f1-b749-41d6-86f0-43fa6f708790" providerId="AD" clId="Web-{2C145A70-F615-C0F8-C60F-3E52FFA5F39B}" dt="2023-10-19T20:28:45.642" v="187"/>
        <pc:sldMkLst>
          <pc:docMk/>
          <pc:sldMk cId="3396264066" sldId="283"/>
        </pc:sldMkLst>
      </pc:sldChg>
      <pc:sldChg chg="ord">
        <pc:chgData name="Andrea Pio Maria Cota" userId="S::andrea.cota@edu.unito.it::a3d6a3f1-b749-41d6-86f0-43fa6f708790" providerId="AD" clId="Web-{2C145A70-F615-C0F8-C60F-3E52FFA5F39B}" dt="2023-10-19T20:28:59.611" v="188"/>
        <pc:sldMkLst>
          <pc:docMk/>
          <pc:sldMk cId="871235891" sldId="284"/>
        </pc:sldMkLst>
      </pc:sldChg>
      <pc:sldChg chg="ord">
        <pc:chgData name="Andrea Pio Maria Cota" userId="S::andrea.cota@edu.unito.it::a3d6a3f1-b749-41d6-86f0-43fa6f708790" providerId="AD" clId="Web-{2C145A70-F615-C0F8-C60F-3E52FFA5F39B}" dt="2023-10-19T20:42:58.875" v="310"/>
        <pc:sldMkLst>
          <pc:docMk/>
          <pc:sldMk cId="3962180869" sldId="285"/>
        </pc:sldMkLst>
      </pc:sldChg>
      <pc:sldChg chg="addSp delSp modSp new mod ord modShow">
        <pc:chgData name="Andrea Pio Maria Cota" userId="S::andrea.cota@edu.unito.it::a3d6a3f1-b749-41d6-86f0-43fa6f708790" providerId="AD" clId="Web-{2C145A70-F615-C0F8-C60F-3E52FFA5F39B}" dt="2023-10-19T20:43:31.860" v="312"/>
        <pc:sldMkLst>
          <pc:docMk/>
          <pc:sldMk cId="1537227538" sldId="293"/>
        </pc:sldMkLst>
        <pc:spChg chg="del">
          <ac:chgData name="Andrea Pio Maria Cota" userId="S::andrea.cota@edu.unito.it::a3d6a3f1-b749-41d6-86f0-43fa6f708790" providerId="AD" clId="Web-{2C145A70-F615-C0F8-C60F-3E52FFA5F39B}" dt="2023-10-19T20:38:38.162" v="299"/>
          <ac:spMkLst>
            <pc:docMk/>
            <pc:sldMk cId="1537227538" sldId="293"/>
            <ac:spMk id="2" creationId="{583FF9A3-621B-CDA9-6E61-E889D7A6411D}"/>
          </ac:spMkLst>
        </pc:spChg>
        <pc:spChg chg="del">
          <ac:chgData name="Andrea Pio Maria Cota" userId="S::andrea.cota@edu.unito.it::a3d6a3f1-b749-41d6-86f0-43fa6f708790" providerId="AD" clId="Web-{2C145A70-F615-C0F8-C60F-3E52FFA5F39B}" dt="2023-10-19T20:38:40.569" v="300"/>
          <ac:spMkLst>
            <pc:docMk/>
            <pc:sldMk cId="1537227538" sldId="293"/>
            <ac:spMk id="3" creationId="{F787D2A8-2AB2-C42F-2C6F-8C0495B30AC0}"/>
          </ac:spMkLst>
        </pc:spChg>
        <pc:spChg chg="add">
          <ac:chgData name="Andrea Pio Maria Cota" userId="S::andrea.cota@edu.unito.it::a3d6a3f1-b749-41d6-86f0-43fa6f708790" providerId="AD" clId="Web-{2C145A70-F615-C0F8-C60F-3E52FFA5F39B}" dt="2023-10-19T20:38:41.366" v="301"/>
          <ac:spMkLst>
            <pc:docMk/>
            <pc:sldMk cId="1537227538" sldId="293"/>
            <ac:spMk id="4" creationId="{2C63E95A-F449-A378-44A8-CB69C6695AA6}"/>
          </ac:spMkLst>
        </pc:spChg>
        <pc:picChg chg="add">
          <ac:chgData name="Andrea Pio Maria Cota" userId="S::andrea.cota@edu.unito.it::a3d6a3f1-b749-41d6-86f0-43fa6f708790" providerId="AD" clId="Web-{2C145A70-F615-C0F8-C60F-3E52FFA5F39B}" dt="2023-10-19T20:38:41.366" v="301"/>
          <ac:picMkLst>
            <pc:docMk/>
            <pc:sldMk cId="1537227538" sldId="293"/>
            <ac:picMk id="5" creationId="{2D33459F-5E2F-E792-D80F-B5B3085F8FCD}"/>
          </ac:picMkLst>
        </pc:picChg>
        <pc:picChg chg="add">
          <ac:chgData name="Andrea Pio Maria Cota" userId="S::andrea.cota@edu.unito.it::a3d6a3f1-b749-41d6-86f0-43fa6f708790" providerId="AD" clId="Web-{2C145A70-F615-C0F8-C60F-3E52FFA5F39B}" dt="2023-10-19T20:38:41.366" v="301"/>
          <ac:picMkLst>
            <pc:docMk/>
            <pc:sldMk cId="1537227538" sldId="293"/>
            <ac:picMk id="6" creationId="{277795C9-AC30-73C4-93D3-3ED2FE1A5140}"/>
          </ac:picMkLst>
        </pc:picChg>
        <pc:picChg chg="add">
          <ac:chgData name="Andrea Pio Maria Cota" userId="S::andrea.cota@edu.unito.it::a3d6a3f1-b749-41d6-86f0-43fa6f708790" providerId="AD" clId="Web-{2C145A70-F615-C0F8-C60F-3E52FFA5F39B}" dt="2023-10-19T20:38:41.366" v="301"/>
          <ac:picMkLst>
            <pc:docMk/>
            <pc:sldMk cId="1537227538" sldId="293"/>
            <ac:picMk id="7" creationId="{CE3FDDB5-942B-1F78-CE8A-3F3B8D4A4228}"/>
          </ac:picMkLst>
        </pc:picChg>
        <pc:picChg chg="add mod">
          <ac:chgData name="Andrea Pio Maria Cota" userId="S::andrea.cota@edu.unito.it::a3d6a3f1-b749-41d6-86f0-43fa6f708790" providerId="AD" clId="Web-{2C145A70-F615-C0F8-C60F-3E52FFA5F39B}" dt="2023-10-19T20:39:14.804" v="303" actId="1076"/>
          <ac:picMkLst>
            <pc:docMk/>
            <pc:sldMk cId="1537227538" sldId="293"/>
            <ac:picMk id="8" creationId="{27EEF26E-3BE8-D441-ECC4-60500341E36B}"/>
          </ac:picMkLst>
        </pc:picChg>
        <pc:picChg chg="add mod">
          <ac:chgData name="Andrea Pio Maria Cota" userId="S::andrea.cota@edu.unito.it::a3d6a3f1-b749-41d6-86f0-43fa6f708790" providerId="AD" clId="Web-{2C145A70-F615-C0F8-C60F-3E52FFA5F39B}" dt="2023-10-19T20:39:46.868" v="305" actId="1076"/>
          <ac:picMkLst>
            <pc:docMk/>
            <pc:sldMk cId="1537227538" sldId="293"/>
            <ac:picMk id="9" creationId="{008EE62A-DC41-5114-E759-FF84C6FCB126}"/>
          </ac:picMkLst>
        </pc:picChg>
      </pc:sldChg>
    </pc:docChg>
  </pc:docChgLst>
  <pc:docChgLst>
    <pc:chgData name="Andrea Pio Maria Cota" userId="S::andrea.cota@edu.unito.it::a3d6a3f1-b749-41d6-86f0-43fa6f708790" providerId="AD" clId="Web-{6FCAA3A2-BC6D-389D-FB3E-263310D5A318}"/>
    <pc:docChg chg="addSld delSld modSld">
      <pc:chgData name="Andrea Pio Maria Cota" userId="S::andrea.cota@edu.unito.it::a3d6a3f1-b749-41d6-86f0-43fa6f708790" providerId="AD" clId="Web-{6FCAA3A2-BC6D-389D-FB3E-263310D5A318}" dt="2023-10-22T15:33:31.574" v="581" actId="20577"/>
      <pc:docMkLst>
        <pc:docMk/>
      </pc:docMkLst>
      <pc:sldChg chg="addSp delSp modSp">
        <pc:chgData name="Andrea Pio Maria Cota" userId="S::andrea.cota@edu.unito.it::a3d6a3f1-b749-41d6-86f0-43fa6f708790" providerId="AD" clId="Web-{6FCAA3A2-BC6D-389D-FB3E-263310D5A318}" dt="2023-10-22T15:21:22.737" v="399" actId="1076"/>
        <pc:sldMkLst>
          <pc:docMk/>
          <pc:sldMk cId="2795049846" sldId="265"/>
        </pc:sldMkLst>
        <pc:spChg chg="del mod">
          <ac:chgData name="Andrea Pio Maria Cota" userId="S::andrea.cota@edu.unito.it::a3d6a3f1-b749-41d6-86f0-43fa6f708790" providerId="AD" clId="Web-{6FCAA3A2-BC6D-389D-FB3E-263310D5A318}" dt="2023-10-22T15:20:41.015" v="384"/>
          <ac:spMkLst>
            <pc:docMk/>
            <pc:sldMk cId="2795049846" sldId="265"/>
            <ac:spMk id="3" creationId="{F71B06B8-79AF-9E5B-11BD-D3AF5F1D0519}"/>
          </ac:spMkLst>
        </pc:spChg>
        <pc:spChg chg="add mod">
          <ac:chgData name="Andrea Pio Maria Cota" userId="S::andrea.cota@edu.unito.it::a3d6a3f1-b749-41d6-86f0-43fa6f708790" providerId="AD" clId="Web-{6FCAA3A2-BC6D-389D-FB3E-263310D5A318}" dt="2023-10-22T15:21:22.737" v="399" actId="1076"/>
          <ac:spMkLst>
            <pc:docMk/>
            <pc:sldMk cId="2795049846" sldId="265"/>
            <ac:spMk id="4" creationId="{7C8E1DE8-E693-08F4-0081-D7C93EA39E26}"/>
          </ac:spMkLst>
        </pc:spChg>
        <pc:spChg chg="add del mod">
          <ac:chgData name="Andrea Pio Maria Cota" userId="S::andrea.cota@edu.unito.it::a3d6a3f1-b749-41d6-86f0-43fa6f708790" providerId="AD" clId="Web-{6FCAA3A2-BC6D-389D-FB3E-263310D5A318}" dt="2023-10-22T15:20:44.359" v="385"/>
          <ac:spMkLst>
            <pc:docMk/>
            <pc:sldMk cId="2795049846" sldId="265"/>
            <ac:spMk id="6" creationId="{41379BAC-9E63-8953-7C66-0095CA9D299A}"/>
          </ac:spMkLst>
        </pc:spChg>
      </pc:sldChg>
      <pc:sldChg chg="modSp">
        <pc:chgData name="Andrea Pio Maria Cota" userId="S::andrea.cota@edu.unito.it::a3d6a3f1-b749-41d6-86f0-43fa6f708790" providerId="AD" clId="Web-{6FCAA3A2-BC6D-389D-FB3E-263310D5A318}" dt="2023-10-22T15:22:20.225" v="412" actId="20577"/>
        <pc:sldMkLst>
          <pc:docMk/>
          <pc:sldMk cId="2173183115" sldId="266"/>
        </pc:sldMkLst>
        <pc:spChg chg="mod">
          <ac:chgData name="Andrea Pio Maria Cota" userId="S::andrea.cota@edu.unito.it::a3d6a3f1-b749-41d6-86f0-43fa6f708790" providerId="AD" clId="Web-{6FCAA3A2-BC6D-389D-FB3E-263310D5A318}" dt="2023-10-22T15:22:20.225" v="412" actId="20577"/>
          <ac:spMkLst>
            <pc:docMk/>
            <pc:sldMk cId="2173183115" sldId="266"/>
            <ac:spMk id="132" creationId="{89A403B3-31EB-DEFC-D3EC-E457072EF768}"/>
          </ac:spMkLst>
        </pc:spChg>
      </pc:sldChg>
      <pc:sldChg chg="modSp">
        <pc:chgData name="Andrea Pio Maria Cota" userId="S::andrea.cota@edu.unito.it::a3d6a3f1-b749-41d6-86f0-43fa6f708790" providerId="AD" clId="Web-{6FCAA3A2-BC6D-389D-FB3E-263310D5A318}" dt="2023-10-22T15:23:34.262" v="433" actId="1076"/>
        <pc:sldMkLst>
          <pc:docMk/>
          <pc:sldMk cId="1181870216" sldId="269"/>
        </pc:sldMkLst>
        <pc:spChg chg="mod">
          <ac:chgData name="Andrea Pio Maria Cota" userId="S::andrea.cota@edu.unito.it::a3d6a3f1-b749-41d6-86f0-43fa6f708790" providerId="AD" clId="Web-{6FCAA3A2-BC6D-389D-FB3E-263310D5A318}" dt="2023-10-22T15:23:34.262" v="433" actId="1076"/>
          <ac:spMkLst>
            <pc:docMk/>
            <pc:sldMk cId="1181870216" sldId="269"/>
            <ac:spMk id="3" creationId="{C3E18D4F-438B-485F-096F-B82A1D9BE6EA}"/>
          </ac:spMkLst>
        </pc:spChg>
      </pc:sldChg>
      <pc:sldChg chg="addSp delSp modSp addAnim delAnim">
        <pc:chgData name="Andrea Pio Maria Cota" userId="S::andrea.cota@edu.unito.it::a3d6a3f1-b749-41d6-86f0-43fa6f708790" providerId="AD" clId="Web-{6FCAA3A2-BC6D-389D-FB3E-263310D5A318}" dt="2023-10-22T09:41:15.363" v="258"/>
        <pc:sldMkLst>
          <pc:docMk/>
          <pc:sldMk cId="1014807998" sldId="274"/>
        </pc:sldMkLst>
        <pc:spChg chg="mod">
          <ac:chgData name="Andrea Pio Maria Cota" userId="S::andrea.cota@edu.unito.it::a3d6a3f1-b749-41d6-86f0-43fa6f708790" providerId="AD" clId="Web-{6FCAA3A2-BC6D-389D-FB3E-263310D5A318}" dt="2023-10-22T09:39:57.424" v="249" actId="1076"/>
          <ac:spMkLst>
            <pc:docMk/>
            <pc:sldMk cId="1014807998" sldId="274"/>
            <ac:spMk id="4" creationId="{1776C47B-1BA0-BB92-8BAD-3B0B7DC3870A}"/>
          </ac:spMkLst>
        </pc:spChg>
        <pc:spChg chg="add del mod">
          <ac:chgData name="Andrea Pio Maria Cota" userId="S::andrea.cota@edu.unito.it::a3d6a3f1-b749-41d6-86f0-43fa6f708790" providerId="AD" clId="Web-{6FCAA3A2-BC6D-389D-FB3E-263310D5A318}" dt="2023-10-22T09:38:33.984" v="239"/>
          <ac:spMkLst>
            <pc:docMk/>
            <pc:sldMk cId="1014807998" sldId="274"/>
            <ac:spMk id="12" creationId="{EBFDCB45-9981-FB96-73EA-C22D3A45B15C}"/>
          </ac:spMkLst>
        </pc:spChg>
        <pc:graphicFrameChg chg="add mod modGraphic">
          <ac:chgData name="Andrea Pio Maria Cota" userId="S::andrea.cota@edu.unito.it::a3d6a3f1-b749-41d6-86f0-43fa6f708790" providerId="AD" clId="Web-{6FCAA3A2-BC6D-389D-FB3E-263310D5A318}" dt="2023-10-22T09:41:05.222" v="256" actId="1076"/>
          <ac:graphicFrameMkLst>
            <pc:docMk/>
            <pc:sldMk cId="1014807998" sldId="274"/>
            <ac:graphicFrameMk id="3" creationId="{77D96A4B-81C1-C182-A96F-39FB36BE7E26}"/>
          </ac:graphicFrameMkLst>
        </pc:graphicFrameChg>
        <pc:picChg chg="del">
          <ac:chgData name="Andrea Pio Maria Cota" userId="S::andrea.cota@edu.unito.it::a3d6a3f1-b749-41d6-86f0-43fa6f708790" providerId="AD" clId="Web-{6FCAA3A2-BC6D-389D-FB3E-263310D5A318}" dt="2023-10-22T09:38:29.671" v="238"/>
          <ac:picMkLst>
            <pc:docMk/>
            <pc:sldMk cId="1014807998" sldId="274"/>
            <ac:picMk id="6" creationId="{B2560C06-46B4-33F5-926A-F08091A5A418}"/>
          </ac:picMkLst>
        </pc:picChg>
        <pc:cxnChg chg="mod">
          <ac:chgData name="Andrea Pio Maria Cota" userId="S::andrea.cota@edu.unito.it::a3d6a3f1-b749-41d6-86f0-43fa6f708790" providerId="AD" clId="Web-{6FCAA3A2-BC6D-389D-FB3E-263310D5A318}" dt="2023-10-22T09:39:49.095" v="248" actId="14100"/>
          <ac:cxnSpMkLst>
            <pc:docMk/>
            <pc:sldMk cId="1014807998" sldId="274"/>
            <ac:cxnSpMk id="2" creationId="{7E1F3A22-D143-E441-DA65-B86ED40C58B4}"/>
          </ac:cxnSpMkLst>
        </pc:cxnChg>
      </pc:sldChg>
      <pc:sldChg chg="modSp">
        <pc:chgData name="Andrea Pio Maria Cota" userId="S::andrea.cota@edu.unito.it::a3d6a3f1-b749-41d6-86f0-43fa6f708790" providerId="AD" clId="Web-{6FCAA3A2-BC6D-389D-FB3E-263310D5A318}" dt="2023-10-22T15:28:00.033" v="510" actId="20577"/>
        <pc:sldMkLst>
          <pc:docMk/>
          <pc:sldMk cId="3396264066" sldId="283"/>
        </pc:sldMkLst>
        <pc:spChg chg="mod">
          <ac:chgData name="Andrea Pio Maria Cota" userId="S::andrea.cota@edu.unito.it::a3d6a3f1-b749-41d6-86f0-43fa6f708790" providerId="AD" clId="Web-{6FCAA3A2-BC6D-389D-FB3E-263310D5A318}" dt="2023-10-22T15:28:00.033" v="510" actId="20577"/>
          <ac:spMkLst>
            <pc:docMk/>
            <pc:sldMk cId="3396264066" sldId="283"/>
            <ac:spMk id="6" creationId="{4CC10874-43CC-E7F1-F1B6-827234996BC0}"/>
          </ac:spMkLst>
        </pc:spChg>
      </pc:sldChg>
      <pc:sldChg chg="modSp">
        <pc:chgData name="Andrea Pio Maria Cota" userId="S::andrea.cota@edu.unito.it::a3d6a3f1-b749-41d6-86f0-43fa6f708790" providerId="AD" clId="Web-{6FCAA3A2-BC6D-389D-FB3E-263310D5A318}" dt="2023-10-22T15:33:31.574" v="581" actId="20577"/>
        <pc:sldMkLst>
          <pc:docMk/>
          <pc:sldMk cId="726083486" sldId="287"/>
        </pc:sldMkLst>
        <pc:spChg chg="mod">
          <ac:chgData name="Andrea Pio Maria Cota" userId="S::andrea.cota@edu.unito.it::a3d6a3f1-b749-41d6-86f0-43fa6f708790" providerId="AD" clId="Web-{6FCAA3A2-BC6D-389D-FB3E-263310D5A318}" dt="2023-10-22T15:33:31.574" v="581" actId="20577"/>
          <ac:spMkLst>
            <pc:docMk/>
            <pc:sldMk cId="726083486" sldId="287"/>
            <ac:spMk id="6" creationId="{254EE792-2E2E-3B59-F6C0-20FF1B350319}"/>
          </ac:spMkLst>
        </pc:spChg>
      </pc:sldChg>
      <pc:sldChg chg="addSp delSp modSp add del replId">
        <pc:chgData name="Andrea Pio Maria Cota" userId="S::andrea.cota@edu.unito.it::a3d6a3f1-b749-41d6-86f0-43fa6f708790" providerId="AD" clId="Web-{6FCAA3A2-BC6D-389D-FB3E-263310D5A318}" dt="2023-10-22T09:32:15.491" v="5"/>
        <pc:sldMkLst>
          <pc:docMk/>
          <pc:sldMk cId="4126422526" sldId="297"/>
        </pc:sldMkLst>
        <pc:spChg chg="add del mod">
          <ac:chgData name="Andrea Pio Maria Cota" userId="S::andrea.cota@edu.unito.it::a3d6a3f1-b749-41d6-86f0-43fa6f708790" providerId="AD" clId="Web-{6FCAA3A2-BC6D-389D-FB3E-263310D5A318}" dt="2023-10-22T09:32:14.475" v="4"/>
          <ac:spMkLst>
            <pc:docMk/>
            <pc:sldMk cId="4126422526" sldId="297"/>
            <ac:spMk id="11" creationId="{E1CB19E1-F273-483F-3139-80BA48F3F4AE}"/>
          </ac:spMkLst>
        </pc:spChg>
        <pc:picChg chg="add del">
          <ac:chgData name="Andrea Pio Maria Cota" userId="S::andrea.cota@edu.unito.it::a3d6a3f1-b749-41d6-86f0-43fa6f708790" providerId="AD" clId="Web-{6FCAA3A2-BC6D-389D-FB3E-263310D5A318}" dt="2023-10-22T09:32:14.475" v="4"/>
          <ac:picMkLst>
            <pc:docMk/>
            <pc:sldMk cId="4126422526" sldId="297"/>
            <ac:picMk id="6" creationId="{B2560C06-46B4-33F5-926A-F08091A5A418}"/>
          </ac:picMkLst>
        </pc:picChg>
      </pc:sldChg>
    </pc:docChg>
  </pc:docChgLst>
  <pc:docChgLst>
    <pc:chgData name="Andrea Pio Maria Cota" userId="S::andrea.cota@edu.unito.it::a3d6a3f1-b749-41d6-86f0-43fa6f708790" providerId="AD" clId="Web-{37F51430-9C6B-D9A7-4BD3-E6798D488800}"/>
    <pc:docChg chg="addSld modSld">
      <pc:chgData name="Andrea Pio Maria Cota" userId="S::andrea.cota@edu.unito.it::a3d6a3f1-b749-41d6-86f0-43fa6f708790" providerId="AD" clId="Web-{37F51430-9C6B-D9A7-4BD3-E6798D488800}" dt="2023-10-09T21:29:34.590" v="880" actId="20577"/>
      <pc:docMkLst>
        <pc:docMk/>
      </pc:docMkLst>
      <pc:sldChg chg="addSp delSp modSp addAnim">
        <pc:chgData name="Andrea Pio Maria Cota" userId="S::andrea.cota@edu.unito.it::a3d6a3f1-b749-41d6-86f0-43fa6f708790" providerId="AD" clId="Web-{37F51430-9C6B-D9A7-4BD3-E6798D488800}" dt="2023-10-09T17:53:11.670" v="309"/>
        <pc:sldMkLst>
          <pc:docMk/>
          <pc:sldMk cId="3844118707" sldId="277"/>
        </pc:sldMkLst>
        <pc:spChg chg="add mod">
          <ac:chgData name="Andrea Pio Maria Cota" userId="S::andrea.cota@edu.unito.it::a3d6a3f1-b749-41d6-86f0-43fa6f708790" providerId="AD" clId="Web-{37F51430-9C6B-D9A7-4BD3-E6798D488800}" dt="2023-10-09T16:42:20.088" v="47" actId="20577"/>
          <ac:spMkLst>
            <pc:docMk/>
            <pc:sldMk cId="3844118707" sldId="277"/>
            <ac:spMk id="6" creationId="{ADCE1DA1-BC8E-97CA-4B74-D53246661C6F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6:42:48.370" v="53" actId="20577"/>
          <ac:spMkLst>
            <pc:docMk/>
            <pc:sldMk cId="3844118707" sldId="277"/>
            <ac:spMk id="7" creationId="{D5FCFE49-08CC-C288-0A41-F9DA6CDAE174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6:43:00.886" v="62" actId="20577"/>
          <ac:spMkLst>
            <pc:docMk/>
            <pc:sldMk cId="3844118707" sldId="277"/>
            <ac:spMk id="8" creationId="{AE6649E5-BF63-D843-A81A-79D33F41C7C4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7:19:48.312" v="168" actId="1076"/>
          <ac:spMkLst>
            <pc:docMk/>
            <pc:sldMk cId="3844118707" sldId="277"/>
            <ac:spMk id="10" creationId="{21145F70-B151-59A2-EB21-6CB4963C3537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7:20:47.283" v="171" actId="1076"/>
          <ac:spMkLst>
            <pc:docMk/>
            <pc:sldMk cId="3844118707" sldId="277"/>
            <ac:spMk id="12" creationId="{904E6EA0-C79B-513E-0BB7-69F5D7B60EBA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7:30:44.723" v="207" actId="1076"/>
          <ac:spMkLst>
            <pc:docMk/>
            <pc:sldMk cId="3844118707" sldId="277"/>
            <ac:spMk id="16" creationId="{34C1CC07-92BA-4D90-A08B-084E172A20CF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7:45:31.249" v="267" actId="1076"/>
          <ac:spMkLst>
            <pc:docMk/>
            <pc:sldMk cId="3844118707" sldId="277"/>
            <ac:spMk id="20" creationId="{95ED0B4A-9D18-6B00-B82D-A0985A4239F6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17:51:05.760" v="308" actId="20577"/>
          <ac:spMkLst>
            <pc:docMk/>
            <pc:sldMk cId="3844118707" sldId="277"/>
            <ac:spMk id="22" creationId="{9CDC4BBA-358E-577F-5C47-1366A3E21D27}"/>
          </ac:spMkLst>
        </pc:spChg>
        <pc:spChg chg="del mod">
          <ac:chgData name="Andrea Pio Maria Cota" userId="S::andrea.cota@edu.unito.it::a3d6a3f1-b749-41d6-86f0-43fa6f708790" providerId="AD" clId="Web-{37F51430-9C6B-D9A7-4BD3-E6798D488800}" dt="2023-10-09T16:36:30.702" v="1"/>
          <ac:spMkLst>
            <pc:docMk/>
            <pc:sldMk cId="3844118707" sldId="277"/>
            <ac:spMk id="3165" creationId="{8057AE89-0064-F55C-E8DA-D7F89186680B}"/>
          </ac:spMkLst>
        </pc:spChg>
        <pc:spChg chg="mod">
          <ac:chgData name="Andrea Pio Maria Cota" userId="S::andrea.cota@edu.unito.it::a3d6a3f1-b749-41d6-86f0-43fa6f708790" providerId="AD" clId="Web-{37F51430-9C6B-D9A7-4BD3-E6798D488800}" dt="2023-10-09T16:56:58.099" v="70" actId="20577"/>
          <ac:spMkLst>
            <pc:docMk/>
            <pc:sldMk cId="3844118707" sldId="277"/>
            <ac:spMk id="3167" creationId="{FE2608AD-9492-4EC4-C8BA-FDD7A0993EA8}"/>
          </ac:spMkLst>
        </pc:spChg>
        <pc:grpChg chg="add mod">
          <ac:chgData name="Andrea Pio Maria Cota" userId="S::andrea.cota@edu.unito.it::a3d6a3f1-b749-41d6-86f0-43fa6f708790" providerId="AD" clId="Web-{37F51430-9C6B-D9A7-4BD3-E6798D488800}" dt="2023-10-09T16:57:07.318" v="71" actId="1076"/>
          <ac:grpSpMkLst>
            <pc:docMk/>
            <pc:sldMk cId="3844118707" sldId="277"/>
            <ac:grpSpMk id="9" creationId="{275CD029-B7DA-A6AF-D864-1DE3D75A6742}"/>
          </ac:grpSpMkLst>
        </pc:grpChg>
        <pc:grpChg chg="add mod">
          <ac:chgData name="Andrea Pio Maria Cota" userId="S::andrea.cota@edu.unito.it::a3d6a3f1-b749-41d6-86f0-43fa6f708790" providerId="AD" clId="Web-{37F51430-9C6B-D9A7-4BD3-E6798D488800}" dt="2023-10-09T17:19:55.640" v="169" actId="1076"/>
          <ac:grpSpMkLst>
            <pc:docMk/>
            <pc:sldMk cId="3844118707" sldId="277"/>
            <ac:grpSpMk id="11" creationId="{122B9789-C9ED-A910-09E6-81ECB0BA19AA}"/>
          </ac:grpSpMkLst>
        </pc:grpChg>
        <pc:grpChg chg="add">
          <ac:chgData name="Andrea Pio Maria Cota" userId="S::andrea.cota@edu.unito.it::a3d6a3f1-b749-41d6-86f0-43fa6f708790" providerId="AD" clId="Web-{37F51430-9C6B-D9A7-4BD3-E6798D488800}" dt="2023-10-09T17:45:44.812" v="268"/>
          <ac:grpSpMkLst>
            <pc:docMk/>
            <pc:sldMk cId="3844118707" sldId="277"/>
            <ac:grpSpMk id="21" creationId="{04660F7F-3BD1-2945-9251-F3EFE4026506}"/>
          </ac:grpSpMkLst>
        </pc:grpChg>
        <pc:graphicFrameChg chg="add del mod modGraphic">
          <ac:chgData name="Andrea Pio Maria Cota" userId="S::andrea.cota@edu.unito.it::a3d6a3f1-b749-41d6-86f0-43fa6f708790" providerId="AD" clId="Web-{37F51430-9C6B-D9A7-4BD3-E6798D488800}" dt="2023-10-09T17:43:19.980" v="240"/>
          <ac:graphicFrameMkLst>
            <pc:docMk/>
            <pc:sldMk cId="3844118707" sldId="277"/>
            <ac:graphicFrameMk id="17" creationId="{B4B7F1CE-3DD9-B532-E2B3-43F7BD315022}"/>
          </ac:graphicFrameMkLst>
        </pc:graphicFrameChg>
        <pc:picChg chg="add mod">
          <ac:chgData name="Andrea Pio Maria Cota" userId="S::andrea.cota@edu.unito.it::a3d6a3f1-b749-41d6-86f0-43fa6f708790" providerId="AD" clId="Web-{37F51430-9C6B-D9A7-4BD3-E6798D488800}" dt="2023-10-09T16:41:35.461" v="30" actId="1076"/>
          <ac:picMkLst>
            <pc:docMk/>
            <pc:sldMk cId="3844118707" sldId="277"/>
            <ac:picMk id="2" creationId="{A051A6B4-61D0-40C2-A854-CCBD8A1D5A0D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16:41:38.758" v="31" actId="1076"/>
          <ac:picMkLst>
            <pc:docMk/>
            <pc:sldMk cId="3844118707" sldId="277"/>
            <ac:picMk id="3" creationId="{7D39E1F7-2FE0-FA81-616C-9AB84E74FD34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16:41:08.164" v="23" actId="1076"/>
          <ac:picMkLst>
            <pc:docMk/>
            <pc:sldMk cId="3844118707" sldId="277"/>
            <ac:picMk id="4" creationId="{DBB9C049-A125-0D5B-3BBA-613C4F6ED175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17:01:32.701" v="117" actId="1076"/>
          <ac:picMkLst>
            <pc:docMk/>
            <pc:sldMk cId="3844118707" sldId="277"/>
            <ac:picMk id="5" creationId="{4C46D812-906F-62B3-F2E0-9B2F6D36A15B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17:44:03.559" v="253" actId="1076"/>
          <ac:picMkLst>
            <pc:docMk/>
            <pc:sldMk cId="3844118707" sldId="277"/>
            <ac:picMk id="18" creationId="{0B72013D-B200-81F8-5333-4B3AB917B427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17:43:55.637" v="252" actId="14100"/>
          <ac:picMkLst>
            <pc:docMk/>
            <pc:sldMk cId="3844118707" sldId="277"/>
            <ac:picMk id="19" creationId="{8A6C536F-A974-EB8A-E26D-9B2704B86E95}"/>
          </ac:picMkLst>
        </pc:picChg>
        <pc:cxnChg chg="add mod">
          <ac:chgData name="Andrea Pio Maria Cota" userId="S::andrea.cota@edu.unito.it::a3d6a3f1-b749-41d6-86f0-43fa6f708790" providerId="AD" clId="Web-{37F51430-9C6B-D9A7-4BD3-E6798D488800}" dt="2023-10-09T17:23:32.616" v="172" actId="1076"/>
          <ac:cxnSpMkLst>
            <pc:docMk/>
            <pc:sldMk cId="3844118707" sldId="277"/>
            <ac:cxnSpMk id="13" creationId="{64260B04-5480-B814-BA9D-B92BC31C5A9D}"/>
          </ac:cxnSpMkLst>
        </pc:cxnChg>
        <pc:cxnChg chg="add mod">
          <ac:chgData name="Andrea Pio Maria Cota" userId="S::andrea.cota@edu.unito.it::a3d6a3f1-b749-41d6-86f0-43fa6f708790" providerId="AD" clId="Web-{37F51430-9C6B-D9A7-4BD3-E6798D488800}" dt="2023-10-09T17:23:50.991" v="174" actId="1076"/>
          <ac:cxnSpMkLst>
            <pc:docMk/>
            <pc:sldMk cId="3844118707" sldId="277"/>
            <ac:cxnSpMk id="14" creationId="{36C96EE9-E2B8-452D-B3DF-E94DABFC50CB}"/>
          </ac:cxnSpMkLst>
        </pc:cxnChg>
        <pc:cxnChg chg="add mod">
          <ac:chgData name="Andrea Pio Maria Cota" userId="S::andrea.cota@edu.unito.it::a3d6a3f1-b749-41d6-86f0-43fa6f708790" providerId="AD" clId="Web-{37F51430-9C6B-D9A7-4BD3-E6798D488800}" dt="2023-10-09T17:23:35.303" v="173" actId="1076"/>
          <ac:cxnSpMkLst>
            <pc:docMk/>
            <pc:sldMk cId="3844118707" sldId="277"/>
            <ac:cxnSpMk id="15" creationId="{A3F64302-6F79-7A91-00E2-083498B5943A}"/>
          </ac:cxnSpMkLst>
        </pc:cxnChg>
      </pc:sldChg>
      <pc:sldChg chg="addSp delSp modSp new addAnim delAnim">
        <pc:chgData name="Andrea Pio Maria Cota" userId="S::andrea.cota@edu.unito.it::a3d6a3f1-b749-41d6-86f0-43fa6f708790" providerId="AD" clId="Web-{37F51430-9C6B-D9A7-4BD3-E6798D488800}" dt="2023-10-09T20:58:05.992" v="724"/>
        <pc:sldMkLst>
          <pc:docMk/>
          <pc:sldMk cId="467723908" sldId="278"/>
        </pc:sldMkLst>
        <pc:spChg chg="del">
          <ac:chgData name="Andrea Pio Maria Cota" userId="S::andrea.cota@edu.unito.it::a3d6a3f1-b749-41d6-86f0-43fa6f708790" providerId="AD" clId="Web-{37F51430-9C6B-D9A7-4BD3-E6798D488800}" dt="2023-10-09T18:06:28.459" v="313"/>
          <ac:spMkLst>
            <pc:docMk/>
            <pc:sldMk cId="467723908" sldId="278"/>
            <ac:spMk id="2" creationId="{211467A1-747E-A4E7-8266-BDF4E1E2F4A7}"/>
          </ac:spMkLst>
        </pc:spChg>
        <pc:spChg chg="mod">
          <ac:chgData name="Andrea Pio Maria Cota" userId="S::andrea.cota@edu.unito.it::a3d6a3f1-b749-41d6-86f0-43fa6f708790" providerId="AD" clId="Web-{37F51430-9C6B-D9A7-4BD3-E6798D488800}" dt="2023-10-09T19:53:26.883" v="378" actId="20577"/>
          <ac:spMkLst>
            <pc:docMk/>
            <pc:sldMk cId="467723908" sldId="278"/>
            <ac:spMk id="3" creationId="{31C3EB9C-DF06-75B9-40D8-22B53B2A1240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11:32.199" v="404" actId="20577"/>
          <ac:spMkLst>
            <pc:docMk/>
            <pc:sldMk cId="467723908" sldId="278"/>
            <ac:spMk id="6" creationId="{B5D7BDA5-12CA-7BD4-9AEA-5F1334A944BB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36:56.588" v="593" actId="20577"/>
          <ac:spMkLst>
            <pc:docMk/>
            <pc:sldMk cId="467723908" sldId="278"/>
            <ac:spMk id="8" creationId="{7D4FD55A-8140-99FD-AA1B-62F2FB8831B8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46:39.373" v="644" actId="20577"/>
          <ac:spMkLst>
            <pc:docMk/>
            <pc:sldMk cId="467723908" sldId="278"/>
            <ac:spMk id="12" creationId="{E619966A-2CF0-2F88-3203-036C5041BF1A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46:35.216" v="642" actId="20577"/>
          <ac:spMkLst>
            <pc:docMk/>
            <pc:sldMk cId="467723908" sldId="278"/>
            <ac:spMk id="13" creationId="{C151885E-796E-94B2-E606-A15C546D23F4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46:01.902" v="639" actId="14100"/>
          <ac:spMkLst>
            <pc:docMk/>
            <pc:sldMk cId="467723908" sldId="278"/>
            <ac:spMk id="18" creationId="{BE99F0C3-1697-3130-B241-79AA070CE8D4}"/>
          </ac:spMkLst>
        </pc:spChg>
        <pc:spChg chg="add del">
          <ac:chgData name="Andrea Pio Maria Cota" userId="S::andrea.cota@edu.unito.it::a3d6a3f1-b749-41d6-86f0-43fa6f708790" providerId="AD" clId="Web-{37F51430-9C6B-D9A7-4BD3-E6798D488800}" dt="2023-10-09T20:53:25.975" v="654"/>
          <ac:spMkLst>
            <pc:docMk/>
            <pc:sldMk cId="467723908" sldId="278"/>
            <ac:spMk id="20" creationId="{1D9FAF06-6AC1-4B83-8C45-AA64705168AF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0:56:53.644" v="718" actId="20577"/>
          <ac:spMkLst>
            <pc:docMk/>
            <pc:sldMk cId="467723908" sldId="278"/>
            <ac:spMk id="21" creationId="{53785CC7-342F-A26C-DFC5-EBAC9E825003}"/>
          </ac:spMkLst>
        </pc:spChg>
        <pc:grpChg chg="add mod">
          <ac:chgData name="Andrea Pio Maria Cota" userId="S::andrea.cota@edu.unito.it::a3d6a3f1-b749-41d6-86f0-43fa6f708790" providerId="AD" clId="Web-{37F51430-9C6B-D9A7-4BD3-E6798D488800}" dt="2023-10-09T20:46:10.590" v="640" actId="1076"/>
          <ac:grpSpMkLst>
            <pc:docMk/>
            <pc:sldMk cId="467723908" sldId="278"/>
            <ac:grpSpMk id="17" creationId="{7C8E1B28-5839-7A4B-E820-EA79027C1372}"/>
          </ac:grpSpMkLst>
        </pc:grpChg>
        <pc:grpChg chg="add">
          <ac:chgData name="Andrea Pio Maria Cota" userId="S::andrea.cota@edu.unito.it::a3d6a3f1-b749-41d6-86f0-43fa6f708790" providerId="AD" clId="Web-{37F51430-9C6B-D9A7-4BD3-E6798D488800}" dt="2023-10-09T20:51:38.969" v="645"/>
          <ac:grpSpMkLst>
            <pc:docMk/>
            <pc:sldMk cId="467723908" sldId="278"/>
            <ac:grpSpMk id="19" creationId="{6C1CC64B-EDBC-73AD-E769-3573BC74751C}"/>
          </ac:grpSpMkLst>
        </pc:grpChg>
        <pc:picChg chg="add mod">
          <ac:chgData name="Andrea Pio Maria Cota" userId="S::andrea.cota@edu.unito.it::a3d6a3f1-b749-41d6-86f0-43fa6f708790" providerId="AD" clId="Web-{37F51430-9C6B-D9A7-4BD3-E6798D488800}" dt="2023-10-09T20:24:05.166" v="492" actId="1076"/>
          <ac:picMkLst>
            <pc:docMk/>
            <pc:sldMk cId="467723908" sldId="278"/>
            <ac:picMk id="2" creationId="{96EFCC2E-15B0-E11C-BE5F-946833E40DBC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20:12:45.219" v="414" actId="1076"/>
          <ac:picMkLst>
            <pc:docMk/>
            <pc:sldMk cId="467723908" sldId="278"/>
            <ac:picMk id="4" creationId="{729C4651-9CAC-9D74-A983-FEE113882990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20:24:01.807" v="491" actId="1076"/>
          <ac:picMkLst>
            <pc:docMk/>
            <pc:sldMk cId="467723908" sldId="278"/>
            <ac:picMk id="5" creationId="{E99CAB32-C9C4-D6C5-770F-BA1CD775EB34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20:29:31.780" v="526" actId="1076"/>
          <ac:picMkLst>
            <pc:docMk/>
            <pc:sldMk cId="467723908" sldId="278"/>
            <ac:picMk id="9" creationId="{4D9B545F-774F-327D-E5A2-E2CFF3BD0701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20:36:47.306" v="591" actId="1076"/>
          <ac:picMkLst>
            <pc:docMk/>
            <pc:sldMk cId="467723908" sldId="278"/>
            <ac:picMk id="10" creationId="{41FE3084-C76B-D9F3-C35E-20EAD67C15C8}"/>
          </ac:picMkLst>
        </pc:picChg>
        <pc:picChg chg="add mod">
          <ac:chgData name="Andrea Pio Maria Cota" userId="S::andrea.cota@edu.unito.it::a3d6a3f1-b749-41d6-86f0-43fa6f708790" providerId="AD" clId="Web-{37F51430-9C6B-D9A7-4BD3-E6798D488800}" dt="2023-10-09T20:35:11.550" v="563" actId="1076"/>
          <ac:picMkLst>
            <pc:docMk/>
            <pc:sldMk cId="467723908" sldId="278"/>
            <ac:picMk id="11" creationId="{9B159868-08C2-44F1-D0D7-F0A2E3AF5409}"/>
          </ac:picMkLst>
        </pc:picChg>
        <pc:cxnChg chg="add mod">
          <ac:chgData name="Andrea Pio Maria Cota" userId="S::andrea.cota@edu.unito.it::a3d6a3f1-b749-41d6-86f0-43fa6f708790" providerId="AD" clId="Web-{37F51430-9C6B-D9A7-4BD3-E6798D488800}" dt="2023-10-09T20:12:43.125" v="413" actId="1076"/>
          <ac:cxnSpMkLst>
            <pc:docMk/>
            <pc:sldMk cId="467723908" sldId="278"/>
            <ac:cxnSpMk id="7" creationId="{441CFE5E-79CD-937C-0942-0A6EB8D3BCCD}"/>
          </ac:cxnSpMkLst>
        </pc:cxnChg>
        <pc:cxnChg chg="add del mod">
          <ac:chgData name="Andrea Pio Maria Cota" userId="S::andrea.cota@edu.unito.it::a3d6a3f1-b749-41d6-86f0-43fa6f708790" providerId="AD" clId="Web-{37F51430-9C6B-D9A7-4BD3-E6798D488800}" dt="2023-10-09T20:44:09.692" v="628"/>
          <ac:cxnSpMkLst>
            <pc:docMk/>
            <pc:sldMk cId="467723908" sldId="278"/>
            <ac:cxnSpMk id="14" creationId="{602422B1-AFDA-53B1-DD11-20BD3CAD2F02}"/>
          </ac:cxnSpMkLst>
        </pc:cxnChg>
        <pc:cxnChg chg="add mod">
          <ac:chgData name="Andrea Pio Maria Cota" userId="S::andrea.cota@edu.unito.it::a3d6a3f1-b749-41d6-86f0-43fa6f708790" providerId="AD" clId="Web-{37F51430-9C6B-D9A7-4BD3-E6798D488800}" dt="2023-10-09T20:43:45.815" v="625" actId="14100"/>
          <ac:cxnSpMkLst>
            <pc:docMk/>
            <pc:sldMk cId="467723908" sldId="278"/>
            <ac:cxnSpMk id="15" creationId="{EB4664DB-36C9-FE0B-84CE-6633468A2947}"/>
          </ac:cxnSpMkLst>
        </pc:cxnChg>
        <pc:cxnChg chg="add mod">
          <ac:chgData name="Andrea Pio Maria Cota" userId="S::andrea.cota@edu.unito.it::a3d6a3f1-b749-41d6-86f0-43fa6f708790" providerId="AD" clId="Web-{37F51430-9C6B-D9A7-4BD3-E6798D488800}" dt="2023-10-09T20:44:17.270" v="630" actId="1076"/>
          <ac:cxnSpMkLst>
            <pc:docMk/>
            <pc:sldMk cId="467723908" sldId="278"/>
            <ac:cxnSpMk id="16" creationId="{ABB31A20-EF50-F339-B1FF-CAA15898CEA0}"/>
          </ac:cxnSpMkLst>
        </pc:cxnChg>
      </pc:sldChg>
      <pc:sldChg chg="addSp delSp modSp new">
        <pc:chgData name="Andrea Pio Maria Cota" userId="S::andrea.cota@edu.unito.it::a3d6a3f1-b749-41d6-86f0-43fa6f708790" providerId="AD" clId="Web-{37F51430-9C6B-D9A7-4BD3-E6798D488800}" dt="2023-10-09T21:29:34.590" v="880" actId="20577"/>
        <pc:sldMkLst>
          <pc:docMk/>
          <pc:sldMk cId="1548222186" sldId="279"/>
        </pc:sldMkLst>
        <pc:spChg chg="del">
          <ac:chgData name="Andrea Pio Maria Cota" userId="S::andrea.cota@edu.unito.it::a3d6a3f1-b749-41d6-86f0-43fa6f708790" providerId="AD" clId="Web-{37F51430-9C6B-D9A7-4BD3-E6798D488800}" dt="2023-10-09T21:01:57.490" v="725"/>
          <ac:spMkLst>
            <pc:docMk/>
            <pc:sldMk cId="1548222186" sldId="279"/>
            <ac:spMk id="2" creationId="{F80F57FC-4827-1A64-2E16-DB90FB89B71D}"/>
          </ac:spMkLst>
        </pc:spChg>
        <pc:spChg chg="mod">
          <ac:chgData name="Andrea Pio Maria Cota" userId="S::andrea.cota@edu.unito.it::a3d6a3f1-b749-41d6-86f0-43fa6f708790" providerId="AD" clId="Web-{37F51430-9C6B-D9A7-4BD3-E6798D488800}" dt="2023-10-09T21:29:34.590" v="880" actId="20577"/>
          <ac:spMkLst>
            <pc:docMk/>
            <pc:sldMk cId="1548222186" sldId="279"/>
            <ac:spMk id="3" creationId="{E9AEAB6F-8924-9842-4A18-09E8A83A9394}"/>
          </ac:spMkLst>
        </pc:spChg>
        <pc:spChg chg="add mod">
          <ac:chgData name="Andrea Pio Maria Cota" userId="S::andrea.cota@edu.unito.it::a3d6a3f1-b749-41d6-86f0-43fa6f708790" providerId="AD" clId="Web-{37F51430-9C6B-D9A7-4BD3-E6798D488800}" dt="2023-10-09T21:01:58.115" v="726"/>
          <ac:spMkLst>
            <pc:docMk/>
            <pc:sldMk cId="1548222186" sldId="279"/>
            <ac:spMk id="5" creationId="{B4BEE712-ADC8-02AB-B005-A527F97A0AA1}"/>
          </ac:spMkLst>
        </pc:spChg>
        <pc:picChg chg="add mod">
          <ac:chgData name="Andrea Pio Maria Cota" userId="S::andrea.cota@edu.unito.it::a3d6a3f1-b749-41d6-86f0-43fa6f708790" providerId="AD" clId="Web-{37F51430-9C6B-D9A7-4BD3-E6798D488800}" dt="2023-10-09T21:23:00.785" v="781" actId="1076"/>
          <ac:picMkLst>
            <pc:docMk/>
            <pc:sldMk cId="1548222186" sldId="279"/>
            <ac:picMk id="6" creationId="{9BAFC80E-046D-E6ED-CCE2-5E0439535148}"/>
          </ac:picMkLst>
        </pc:picChg>
      </pc:sldChg>
      <pc:sldChg chg="addSp delSp modSp new">
        <pc:chgData name="Andrea Pio Maria Cota" userId="S::andrea.cota@edu.unito.it::a3d6a3f1-b749-41d6-86f0-43fa6f708790" providerId="AD" clId="Web-{37F51430-9C6B-D9A7-4BD3-E6798D488800}" dt="2023-10-09T21:28:12.538" v="836" actId="1076"/>
        <pc:sldMkLst>
          <pc:docMk/>
          <pc:sldMk cId="1369087924" sldId="280"/>
        </pc:sldMkLst>
        <pc:spChg chg="mod">
          <ac:chgData name="Andrea Pio Maria Cota" userId="S::andrea.cota@edu.unito.it::a3d6a3f1-b749-41d6-86f0-43fa6f708790" providerId="AD" clId="Web-{37F51430-9C6B-D9A7-4BD3-E6798D488800}" dt="2023-10-09T21:28:12.538" v="836" actId="1076"/>
          <ac:spMkLst>
            <pc:docMk/>
            <pc:sldMk cId="1369087924" sldId="280"/>
            <ac:spMk id="2" creationId="{2F0DADAA-2147-0C6F-D9BA-8F4A19DCECF0}"/>
          </ac:spMkLst>
        </pc:spChg>
        <pc:spChg chg="del">
          <ac:chgData name="Andrea Pio Maria Cota" userId="S::andrea.cota@edu.unito.it::a3d6a3f1-b749-41d6-86f0-43fa6f708790" providerId="AD" clId="Web-{37F51430-9C6B-D9A7-4BD3-E6798D488800}" dt="2023-10-09T21:28:06.006" v="831"/>
          <ac:spMkLst>
            <pc:docMk/>
            <pc:sldMk cId="1369087924" sldId="280"/>
            <ac:spMk id="3" creationId="{AB0C2AD3-AF6D-B03D-AA52-64D10CD740D8}"/>
          </ac:spMkLst>
        </pc:spChg>
        <pc:picChg chg="add mod ord">
          <ac:chgData name="Andrea Pio Maria Cota" userId="S::andrea.cota@edu.unito.it::a3d6a3f1-b749-41d6-86f0-43fa6f708790" providerId="AD" clId="Web-{37F51430-9C6B-D9A7-4BD3-E6798D488800}" dt="2023-10-09T21:28:10.319" v="835" actId="1076"/>
          <ac:picMkLst>
            <pc:docMk/>
            <pc:sldMk cId="1369087924" sldId="280"/>
            <ac:picMk id="4" creationId="{DFEDF791-ADEF-D819-B3A7-AAA571F00CE5}"/>
          </ac:picMkLst>
        </pc:picChg>
      </pc:sldChg>
    </pc:docChg>
  </pc:docChgLst>
  <pc:docChgLst>
    <pc:chgData name="Andrea Pio Maria Cota" userId="S::andrea.cota@edu.unito.it::a3d6a3f1-b749-41d6-86f0-43fa6f708790" providerId="AD" clId="Web-{1A5D2A76-503E-15D0-90FD-19F87A40397F}"/>
    <pc:docChg chg="modSld">
      <pc:chgData name="Andrea Pio Maria Cota" userId="S::andrea.cota@edu.unito.it::a3d6a3f1-b749-41d6-86f0-43fa6f708790" providerId="AD" clId="Web-{1A5D2A76-503E-15D0-90FD-19F87A40397F}" dt="2023-10-10T10:50:08.826" v="312" actId="1076"/>
      <pc:docMkLst>
        <pc:docMk/>
      </pc:docMkLst>
      <pc:sldChg chg="addSp modSp addAnim delAnim">
        <pc:chgData name="Andrea Pio Maria Cota" userId="S::andrea.cota@edu.unito.it::a3d6a3f1-b749-41d6-86f0-43fa6f708790" providerId="AD" clId="Web-{1A5D2A76-503E-15D0-90FD-19F87A40397F}" dt="2023-10-10T10:25:34.665" v="223"/>
        <pc:sldMkLst>
          <pc:docMk/>
          <pc:sldMk cId="1548222186" sldId="279"/>
        </pc:sldMkLst>
        <pc:spChg chg="mod">
          <ac:chgData name="Andrea Pio Maria Cota" userId="S::andrea.cota@edu.unito.it::a3d6a3f1-b749-41d6-86f0-43fa6f708790" providerId="AD" clId="Web-{1A5D2A76-503E-15D0-90FD-19F87A40397F}" dt="2023-10-10T10:01:49.912" v="87" actId="20577"/>
          <ac:spMkLst>
            <pc:docMk/>
            <pc:sldMk cId="1548222186" sldId="279"/>
            <ac:spMk id="3" creationId="{E9AEAB6F-8924-9842-4A18-09E8A83A9394}"/>
          </ac:spMkLst>
        </pc:spChg>
        <pc:spChg chg="ord">
          <ac:chgData name="Andrea Pio Maria Cota" userId="S::andrea.cota@edu.unito.it::a3d6a3f1-b749-41d6-86f0-43fa6f708790" providerId="AD" clId="Web-{1A5D2A76-503E-15D0-90FD-19F87A40397F}" dt="2023-10-10T10:22:14.890" v="191"/>
          <ac:spMkLst>
            <pc:docMk/>
            <pc:sldMk cId="1548222186" sldId="279"/>
            <ac:spMk id="5" creationId="{B4BEE712-ADC8-02AB-B005-A527F97A0AA1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09:54:34.267" v="68" actId="1076"/>
          <ac:spMkLst>
            <pc:docMk/>
            <pc:sldMk cId="1548222186" sldId="279"/>
            <ac:spMk id="7" creationId="{F5025016-BB65-F603-4A0A-95E11A3920E6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04:06.153" v="94"/>
          <ac:spMkLst>
            <pc:docMk/>
            <pc:sldMk cId="1548222186" sldId="279"/>
            <ac:spMk id="11" creationId="{4C792F4C-E0D2-5905-4C7C-49068EC02B42}"/>
          </ac:spMkLst>
        </pc:spChg>
        <pc:spChg chg="add mod ord">
          <ac:chgData name="Andrea Pio Maria Cota" userId="S::andrea.cota@edu.unito.it::a3d6a3f1-b749-41d6-86f0-43fa6f708790" providerId="AD" clId="Web-{1A5D2A76-503E-15D0-90FD-19F87A40397F}" dt="2023-10-10T10:22:37.282" v="195"/>
          <ac:spMkLst>
            <pc:docMk/>
            <pc:sldMk cId="1548222186" sldId="279"/>
            <ac:spMk id="13" creationId="{71DC45E6-9229-F075-35DB-8259B08E4AEE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16:39.125" v="153" actId="20577"/>
          <ac:spMkLst>
            <pc:docMk/>
            <pc:sldMk cId="1548222186" sldId="279"/>
            <ac:spMk id="15" creationId="{80CA2D25-1525-0B5E-25F4-A896D930703E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17:00.157" v="156" actId="20577"/>
          <ac:spMkLst>
            <pc:docMk/>
            <pc:sldMk cId="1548222186" sldId="279"/>
            <ac:spMk id="16" creationId="{5310B774-A3A8-DF39-EEC5-54F19500B6EB}"/>
          </ac:spMkLst>
        </pc:spChg>
        <pc:spChg chg="add mod ord">
          <ac:chgData name="Andrea Pio Maria Cota" userId="S::andrea.cota@edu.unito.it::a3d6a3f1-b749-41d6-86f0-43fa6f708790" providerId="AD" clId="Web-{1A5D2A76-503E-15D0-90FD-19F87A40397F}" dt="2023-10-10T10:22:46.048" v="197" actId="1076"/>
          <ac:spMkLst>
            <pc:docMk/>
            <pc:sldMk cId="1548222186" sldId="279"/>
            <ac:spMk id="17" creationId="{4CB0855C-0F6E-D743-84D0-913AC5D3AC34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25:14.461" v="221" actId="1076"/>
          <ac:spMkLst>
            <pc:docMk/>
            <pc:sldMk cId="1548222186" sldId="279"/>
            <ac:spMk id="19" creationId="{EFA5E9BB-27D3-27B5-22E0-C7CAC296D41B}"/>
          </ac:spMkLst>
        </pc:spChg>
        <pc:grpChg chg="add mod ord">
          <ac:chgData name="Andrea Pio Maria Cota" userId="S::andrea.cota@edu.unito.it::a3d6a3f1-b749-41d6-86f0-43fa6f708790" providerId="AD" clId="Web-{1A5D2A76-503E-15D0-90FD-19F87A40397F}" dt="2023-10-10T10:12:34.582" v="110"/>
          <ac:grpSpMkLst>
            <pc:docMk/>
            <pc:sldMk cId="1548222186" sldId="279"/>
            <ac:grpSpMk id="12" creationId="{4FB98EF1-B61C-D55C-6B36-C40CA8984478}"/>
          </ac:grpSpMkLst>
        </pc:grpChg>
        <pc:grpChg chg="add mod ord">
          <ac:chgData name="Andrea Pio Maria Cota" userId="S::andrea.cota@edu.unito.it::a3d6a3f1-b749-41d6-86f0-43fa6f708790" providerId="AD" clId="Web-{1A5D2A76-503E-15D0-90FD-19F87A40397F}" dt="2023-10-10T10:22:25.078" v="192"/>
          <ac:grpSpMkLst>
            <pc:docMk/>
            <pc:sldMk cId="1548222186" sldId="279"/>
            <ac:grpSpMk id="18" creationId="{AFABD39A-954A-4E41-F177-AE30054271BC}"/>
          </ac:grpSpMkLst>
        </pc:grpChg>
        <pc:picChg chg="add mod">
          <ac:chgData name="Andrea Pio Maria Cota" userId="S::andrea.cota@edu.unito.it::a3d6a3f1-b749-41d6-86f0-43fa6f708790" providerId="AD" clId="Web-{1A5D2A76-503E-15D0-90FD-19F87A40397F}" dt="2023-10-10T09:42:35.234" v="48" actId="1076"/>
          <ac:picMkLst>
            <pc:docMk/>
            <pc:sldMk cId="1548222186" sldId="279"/>
            <ac:picMk id="2" creationId="{F09521E2-2F2A-70C1-0C85-29C3C7E4B534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09:54:36.142" v="69" actId="1076"/>
          <ac:picMkLst>
            <pc:docMk/>
            <pc:sldMk cId="1548222186" sldId="279"/>
            <ac:picMk id="4" creationId="{EFEA31E1-D6EC-30F6-D724-081AD6319C26}"/>
          </ac:picMkLst>
        </pc:picChg>
        <pc:picChg chg="mod">
          <ac:chgData name="Andrea Pio Maria Cota" userId="S::andrea.cota@edu.unito.it::a3d6a3f1-b749-41d6-86f0-43fa6f708790" providerId="AD" clId="Web-{1A5D2A76-503E-15D0-90FD-19F87A40397F}" dt="2023-10-10T09:57:27.213" v="73" actId="14100"/>
          <ac:picMkLst>
            <pc:docMk/>
            <pc:sldMk cId="1548222186" sldId="279"/>
            <ac:picMk id="6" creationId="{9BAFC80E-046D-E6ED-CCE2-5E0439535148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09:59:36.640" v="84" actId="1076"/>
          <ac:picMkLst>
            <pc:docMk/>
            <pc:sldMk cId="1548222186" sldId="279"/>
            <ac:picMk id="8" creationId="{982CAA2D-F512-9FBC-5329-8F9EDF428574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09:59:40.719" v="85" actId="1076"/>
          <ac:picMkLst>
            <pc:docMk/>
            <pc:sldMk cId="1548222186" sldId="279"/>
            <ac:picMk id="9" creationId="{689C9E62-4047-0975-864B-489D2F04F303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10:14:30.010" v="129" actId="1076"/>
          <ac:picMkLst>
            <pc:docMk/>
            <pc:sldMk cId="1548222186" sldId="279"/>
            <ac:picMk id="10" creationId="{172B1F30-3093-4EEB-589C-6FF17968CA7C}"/>
          </ac:picMkLst>
        </pc:picChg>
        <pc:picChg chg="add mod ord">
          <ac:chgData name="Andrea Pio Maria Cota" userId="S::andrea.cota@edu.unito.it::a3d6a3f1-b749-41d6-86f0-43fa6f708790" providerId="AD" clId="Web-{1A5D2A76-503E-15D0-90FD-19F87A40397F}" dt="2023-10-10T10:22:42.360" v="196"/>
          <ac:picMkLst>
            <pc:docMk/>
            <pc:sldMk cId="1548222186" sldId="279"/>
            <ac:picMk id="14" creationId="{05DB8F9C-F831-5182-5AEE-B8B83121AF19}"/>
          </ac:picMkLst>
        </pc:picChg>
      </pc:sldChg>
      <pc:sldChg chg="addSp modSp">
        <pc:chgData name="Andrea Pio Maria Cota" userId="S::andrea.cota@edu.unito.it::a3d6a3f1-b749-41d6-86f0-43fa6f708790" providerId="AD" clId="Web-{1A5D2A76-503E-15D0-90FD-19F87A40397F}" dt="2023-10-10T10:50:08.826" v="312" actId="1076"/>
        <pc:sldMkLst>
          <pc:docMk/>
          <pc:sldMk cId="1369087924" sldId="280"/>
        </pc:sldMkLst>
        <pc:spChg chg="mod">
          <ac:chgData name="Andrea Pio Maria Cota" userId="S::andrea.cota@edu.unito.it::a3d6a3f1-b749-41d6-86f0-43fa6f708790" providerId="AD" clId="Web-{1A5D2A76-503E-15D0-90FD-19F87A40397F}" dt="2023-10-10T10:45:08.031" v="254" actId="1076"/>
          <ac:spMkLst>
            <pc:docMk/>
            <pc:sldMk cId="1369087924" sldId="280"/>
            <ac:spMk id="2" creationId="{2F0DADAA-2147-0C6F-D9BA-8F4A19DCECF0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42:24.071" v="246" actId="1076"/>
          <ac:spMkLst>
            <pc:docMk/>
            <pc:sldMk cId="1369087924" sldId="280"/>
            <ac:spMk id="5" creationId="{1380AFE3-D8AC-1B15-53EC-DB194B7704C1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50:08.826" v="312" actId="1076"/>
          <ac:spMkLst>
            <pc:docMk/>
            <pc:sldMk cId="1369087924" sldId="280"/>
            <ac:spMk id="8" creationId="{0278AB65-B157-97FD-9C34-D5F777D4F0A7}"/>
          </ac:spMkLst>
        </pc:spChg>
        <pc:spChg chg="add mod">
          <ac:chgData name="Andrea Pio Maria Cota" userId="S::andrea.cota@edu.unito.it::a3d6a3f1-b749-41d6-86f0-43fa6f708790" providerId="AD" clId="Web-{1A5D2A76-503E-15D0-90FD-19F87A40397F}" dt="2023-10-10T10:49:15.605" v="300" actId="14100"/>
          <ac:spMkLst>
            <pc:docMk/>
            <pc:sldMk cId="1369087924" sldId="280"/>
            <ac:spMk id="9" creationId="{9DB90360-DE24-18C1-120A-2D16D85107EF}"/>
          </ac:spMkLst>
        </pc:spChg>
        <pc:picChg chg="add mod">
          <ac:chgData name="Andrea Pio Maria Cota" userId="S::andrea.cota@edu.unito.it::a3d6a3f1-b749-41d6-86f0-43fa6f708790" providerId="AD" clId="Web-{1A5D2A76-503E-15D0-90FD-19F87A40397F}" dt="2023-10-10T10:42:28.212" v="247" actId="1076"/>
          <ac:picMkLst>
            <pc:docMk/>
            <pc:sldMk cId="1369087924" sldId="280"/>
            <ac:picMk id="3" creationId="{8CF05F57-013C-4631-FDC9-951FF2E7AC5A}"/>
          </ac:picMkLst>
        </pc:picChg>
        <pc:picChg chg="mod">
          <ac:chgData name="Andrea Pio Maria Cota" userId="S::andrea.cota@edu.unito.it::a3d6a3f1-b749-41d6-86f0-43fa6f708790" providerId="AD" clId="Web-{1A5D2A76-503E-15D0-90FD-19F87A40397F}" dt="2023-10-10T10:33:07.858" v="232" actId="1076"/>
          <ac:picMkLst>
            <pc:docMk/>
            <pc:sldMk cId="1369087924" sldId="280"/>
            <ac:picMk id="4" creationId="{DFEDF791-ADEF-D819-B3A7-AAA571F00CE5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10:49:05.027" v="297" actId="1076"/>
          <ac:picMkLst>
            <pc:docMk/>
            <pc:sldMk cId="1369087924" sldId="280"/>
            <ac:picMk id="6" creationId="{3C32E30F-6518-8CE6-6039-F33ADDC586BB}"/>
          </ac:picMkLst>
        </pc:picChg>
        <pc:picChg chg="add mod">
          <ac:chgData name="Andrea Pio Maria Cota" userId="S::andrea.cota@edu.unito.it::a3d6a3f1-b749-41d6-86f0-43fa6f708790" providerId="AD" clId="Web-{1A5D2A76-503E-15D0-90FD-19F87A40397F}" dt="2023-10-10T10:47:30.757" v="264" actId="1076"/>
          <ac:picMkLst>
            <pc:docMk/>
            <pc:sldMk cId="1369087924" sldId="280"/>
            <ac:picMk id="7" creationId="{82010F8E-FF5D-7902-85C8-CB77CAE9C375}"/>
          </ac:picMkLst>
        </pc:picChg>
      </pc:sldChg>
    </pc:docChg>
  </pc:docChgLst>
  <pc:docChgLst>
    <pc:chgData name="Andrea Pio Maria Cota" userId="S::andrea.cota@edu.unito.it::a3d6a3f1-b749-41d6-86f0-43fa6f708790" providerId="AD" clId="Web-{647936E0-2F90-5E1B-79A0-6953B90BDFCB}"/>
    <pc:docChg chg="addSld delSld modSld sldOrd">
      <pc:chgData name="Andrea Pio Maria Cota" userId="S::andrea.cota@edu.unito.it::a3d6a3f1-b749-41d6-86f0-43fa6f708790" providerId="AD" clId="Web-{647936E0-2F90-5E1B-79A0-6953B90BDFCB}" dt="2023-10-23T14:10:48.684" v="369"/>
      <pc:docMkLst>
        <pc:docMk/>
      </pc:docMkLst>
      <pc:sldChg chg="modSp del ord">
        <pc:chgData name="Andrea Pio Maria Cota" userId="S::andrea.cota@edu.unito.it::a3d6a3f1-b749-41d6-86f0-43fa6f708790" providerId="AD" clId="Web-{647936E0-2F90-5E1B-79A0-6953B90BDFCB}" dt="2023-10-23T14:10:48.684" v="369"/>
        <pc:sldMkLst>
          <pc:docMk/>
          <pc:sldMk cId="3396264066" sldId="283"/>
        </pc:sldMkLst>
        <pc:spChg chg="mod">
          <ac:chgData name="Andrea Pio Maria Cota" userId="S::andrea.cota@edu.unito.it::a3d6a3f1-b749-41d6-86f0-43fa6f708790" providerId="AD" clId="Web-{647936E0-2F90-5E1B-79A0-6953B90BDFCB}" dt="2023-10-23T14:00:30.500" v="76" actId="20577"/>
          <ac:spMkLst>
            <pc:docMk/>
            <pc:sldMk cId="3396264066" sldId="283"/>
            <ac:spMk id="6" creationId="{4CC10874-43CC-E7F1-F1B6-827234996BC0}"/>
          </ac:spMkLst>
        </pc:spChg>
      </pc:sldChg>
      <pc:sldChg chg="addSp delSp modSp add replId">
        <pc:chgData name="Andrea Pio Maria Cota" userId="S::andrea.cota@edu.unito.it::a3d6a3f1-b749-41d6-86f0-43fa6f708790" providerId="AD" clId="Web-{647936E0-2F90-5E1B-79A0-6953B90BDFCB}" dt="2023-10-23T14:10:17.635" v="368" actId="1076"/>
        <pc:sldMkLst>
          <pc:docMk/>
          <pc:sldMk cId="4177759274" sldId="297"/>
        </pc:sldMkLst>
        <pc:spChg chg="add mod">
          <ac:chgData name="Andrea Pio Maria Cota" userId="S::andrea.cota@edu.unito.it::a3d6a3f1-b749-41d6-86f0-43fa6f708790" providerId="AD" clId="Web-{647936E0-2F90-5E1B-79A0-6953B90BDFCB}" dt="2023-10-23T14:10:17.635" v="368" actId="1076"/>
          <ac:spMkLst>
            <pc:docMk/>
            <pc:sldMk cId="4177759274" sldId="297"/>
            <ac:spMk id="2" creationId="{FC9CE8C9-2524-751F-CE90-81F498DF9E4B}"/>
          </ac:spMkLst>
        </pc:spChg>
        <pc:spChg chg="del mod">
          <ac:chgData name="Andrea Pio Maria Cota" userId="S::andrea.cota@edu.unito.it::a3d6a3f1-b749-41d6-86f0-43fa6f708790" providerId="AD" clId="Web-{647936E0-2F90-5E1B-79A0-6953B90BDFCB}" dt="2023-10-23T14:04:36.142" v="133"/>
          <ac:spMkLst>
            <pc:docMk/>
            <pc:sldMk cId="4177759274" sldId="297"/>
            <ac:spMk id="6" creationId="{4CC10874-43CC-E7F1-F1B6-827234996BC0}"/>
          </ac:spMkLst>
        </pc:spChg>
      </pc:sldChg>
    </pc:docChg>
  </pc:docChgLst>
  <pc:docChgLst>
    <pc:chgData name="Andrea Pio Maria Cota" userId="S::andrea.cota@edu.unito.it::a3d6a3f1-b749-41d6-86f0-43fa6f708790" providerId="AD" clId="Web-{864899C7-88EE-EC86-C849-B0D6CE5499B4}"/>
    <pc:docChg chg="modSld sldOrd">
      <pc:chgData name="Andrea Pio Maria Cota" userId="S::andrea.cota@edu.unito.it::a3d6a3f1-b749-41d6-86f0-43fa6f708790" providerId="AD" clId="Web-{864899C7-88EE-EC86-C849-B0D6CE5499B4}" dt="2023-10-18T21:52:17.308" v="994"/>
      <pc:docMkLst>
        <pc:docMk/>
      </pc:docMkLst>
      <pc:sldChg chg="modSp ord">
        <pc:chgData name="Andrea Pio Maria Cota" userId="S::andrea.cota@edu.unito.it::a3d6a3f1-b749-41d6-86f0-43fa6f708790" providerId="AD" clId="Web-{864899C7-88EE-EC86-C849-B0D6CE5499B4}" dt="2023-10-18T21:50:56.334" v="992" actId="20577"/>
        <pc:sldMkLst>
          <pc:docMk/>
          <pc:sldMk cId="2173183115" sldId="266"/>
        </pc:sldMkLst>
        <pc:spChg chg="mod">
          <ac:chgData name="Andrea Pio Maria Cota" userId="S::andrea.cota@edu.unito.it::a3d6a3f1-b749-41d6-86f0-43fa6f708790" providerId="AD" clId="Web-{864899C7-88EE-EC86-C849-B0D6CE5499B4}" dt="2023-10-18T21:50:56.334" v="992" actId="20577"/>
          <ac:spMkLst>
            <pc:docMk/>
            <pc:sldMk cId="2173183115" sldId="266"/>
            <ac:spMk id="132" creationId="{89A403B3-31EB-DEFC-D3EC-E457072EF768}"/>
          </ac:spMkLst>
        </pc:spChg>
      </pc:sldChg>
      <pc:sldChg chg="ord">
        <pc:chgData name="Andrea Pio Maria Cota" userId="S::andrea.cota@edu.unito.it::a3d6a3f1-b749-41d6-86f0-43fa6f708790" providerId="AD" clId="Web-{864899C7-88EE-EC86-C849-B0D6CE5499B4}" dt="2023-10-18T10:49:03.424" v="664"/>
        <pc:sldMkLst>
          <pc:docMk/>
          <pc:sldMk cId="1181870216" sldId="269"/>
        </pc:sldMkLst>
      </pc:sldChg>
      <pc:sldChg chg="ord">
        <pc:chgData name="Andrea Pio Maria Cota" userId="S::andrea.cota@edu.unito.it::a3d6a3f1-b749-41d6-86f0-43fa6f708790" providerId="AD" clId="Web-{864899C7-88EE-EC86-C849-B0D6CE5499B4}" dt="2023-10-18T21:51:18.632" v="993"/>
        <pc:sldMkLst>
          <pc:docMk/>
          <pc:sldMk cId="1014807998" sldId="274"/>
        </pc:sldMkLst>
      </pc:sldChg>
      <pc:sldChg chg="ord">
        <pc:chgData name="Andrea Pio Maria Cota" userId="S::andrea.cota@edu.unito.it::a3d6a3f1-b749-41d6-86f0-43fa6f708790" providerId="AD" clId="Web-{864899C7-88EE-EC86-C849-B0D6CE5499B4}" dt="2023-10-18T21:52:17.308" v="994"/>
        <pc:sldMkLst>
          <pc:docMk/>
          <pc:sldMk cId="812096195" sldId="275"/>
        </pc:sldMkLst>
      </pc:sldChg>
      <pc:sldChg chg="modSp">
        <pc:chgData name="Andrea Pio Maria Cota" userId="S::andrea.cota@edu.unito.it::a3d6a3f1-b749-41d6-86f0-43fa6f708790" providerId="AD" clId="Web-{864899C7-88EE-EC86-C849-B0D6CE5499B4}" dt="2023-10-18T10:53:23.774" v="668" actId="14100"/>
        <pc:sldMkLst>
          <pc:docMk/>
          <pc:sldMk cId="467723908" sldId="278"/>
        </pc:sldMkLst>
        <pc:picChg chg="mod">
          <ac:chgData name="Andrea Pio Maria Cota" userId="S::andrea.cota@edu.unito.it::a3d6a3f1-b749-41d6-86f0-43fa6f708790" providerId="AD" clId="Web-{864899C7-88EE-EC86-C849-B0D6CE5499B4}" dt="2023-10-18T10:53:23.774" v="668" actId="14100"/>
          <ac:picMkLst>
            <pc:docMk/>
            <pc:sldMk cId="467723908" sldId="278"/>
            <ac:picMk id="11" creationId="{9B159868-08C2-44F1-D0D7-F0A2E3AF5409}"/>
          </ac:picMkLst>
        </pc:picChg>
      </pc:sldChg>
      <pc:sldChg chg="modSp">
        <pc:chgData name="Andrea Pio Maria Cota" userId="S::andrea.cota@edu.unito.it::a3d6a3f1-b749-41d6-86f0-43fa6f708790" providerId="AD" clId="Web-{864899C7-88EE-EC86-C849-B0D6CE5499B4}" dt="2023-10-18T09:35:46.785" v="3" actId="20577"/>
        <pc:sldMkLst>
          <pc:docMk/>
          <pc:sldMk cId="3396264066" sldId="283"/>
        </pc:sldMkLst>
        <pc:spChg chg="mod">
          <ac:chgData name="Andrea Pio Maria Cota" userId="S::andrea.cota@edu.unito.it::a3d6a3f1-b749-41d6-86f0-43fa6f708790" providerId="AD" clId="Web-{864899C7-88EE-EC86-C849-B0D6CE5499B4}" dt="2023-10-18T09:35:46.785" v="3" actId="20577"/>
          <ac:spMkLst>
            <pc:docMk/>
            <pc:sldMk cId="3396264066" sldId="283"/>
            <ac:spMk id="6" creationId="{4CC10874-43CC-E7F1-F1B6-827234996BC0}"/>
          </ac:spMkLst>
        </pc:spChg>
      </pc:sldChg>
      <pc:sldChg chg="modSp">
        <pc:chgData name="Andrea Pio Maria Cota" userId="S::andrea.cota@edu.unito.it::a3d6a3f1-b749-41d6-86f0-43fa6f708790" providerId="AD" clId="Web-{864899C7-88EE-EC86-C849-B0D6CE5499B4}" dt="2023-10-18T10:37:25.907" v="645" actId="20577"/>
        <pc:sldMkLst>
          <pc:docMk/>
          <pc:sldMk cId="3962180869" sldId="285"/>
        </pc:sldMkLst>
        <pc:spChg chg="mod">
          <ac:chgData name="Andrea Pio Maria Cota" userId="S::andrea.cota@edu.unito.it::a3d6a3f1-b749-41d6-86f0-43fa6f708790" providerId="AD" clId="Web-{864899C7-88EE-EC86-C849-B0D6CE5499B4}" dt="2023-10-18T10:37:25.907" v="645" actId="20577"/>
          <ac:spMkLst>
            <pc:docMk/>
            <pc:sldMk cId="3962180869" sldId="285"/>
            <ac:spMk id="6" creationId="{84B17261-6676-2B57-DC6F-8DCF7C5D938D}"/>
          </ac:spMkLst>
        </pc:spChg>
      </pc:sldChg>
      <pc:sldChg chg="delSp modSp delAnim">
        <pc:chgData name="Andrea Pio Maria Cota" userId="S::andrea.cota@edu.unito.it::a3d6a3f1-b749-41d6-86f0-43fa6f708790" providerId="AD" clId="Web-{864899C7-88EE-EC86-C849-B0D6CE5499B4}" dt="2023-10-18T21:49:39.794" v="990" actId="20577"/>
        <pc:sldMkLst>
          <pc:docMk/>
          <pc:sldMk cId="726083486" sldId="287"/>
        </pc:sldMkLst>
        <pc:spChg chg="mod">
          <ac:chgData name="Andrea Pio Maria Cota" userId="S::andrea.cota@edu.unito.it::a3d6a3f1-b749-41d6-86f0-43fa6f708790" providerId="AD" clId="Web-{864899C7-88EE-EC86-C849-B0D6CE5499B4}" dt="2023-10-18T21:49:39.794" v="990" actId="20577"/>
          <ac:spMkLst>
            <pc:docMk/>
            <pc:sldMk cId="726083486" sldId="287"/>
            <ac:spMk id="6" creationId="{254EE792-2E2E-3B59-F6C0-20FF1B350319}"/>
          </ac:spMkLst>
        </pc:spChg>
        <pc:picChg chg="del mod">
          <ac:chgData name="Andrea Pio Maria Cota" userId="S::andrea.cota@edu.unito.it::a3d6a3f1-b749-41d6-86f0-43fa6f708790" providerId="AD" clId="Web-{864899C7-88EE-EC86-C849-B0D6CE5499B4}" dt="2023-10-18T21:14:23.016" v="671"/>
          <ac:picMkLst>
            <pc:docMk/>
            <pc:sldMk cId="726083486" sldId="287"/>
            <ac:picMk id="7" creationId="{195294C3-D2DE-E579-3D08-F0C7E69FCC07}"/>
          </ac:picMkLst>
        </pc:picChg>
        <pc:picChg chg="del">
          <ac:chgData name="Andrea Pio Maria Cota" userId="S::andrea.cota@edu.unito.it::a3d6a3f1-b749-41d6-86f0-43fa6f708790" providerId="AD" clId="Web-{864899C7-88EE-EC86-C849-B0D6CE5499B4}" dt="2023-10-18T21:14:19.860" v="669"/>
          <ac:picMkLst>
            <pc:docMk/>
            <pc:sldMk cId="726083486" sldId="287"/>
            <ac:picMk id="8" creationId="{F4B954F1-FFB8-3201-B643-0884B4CDE01F}"/>
          </ac:picMkLst>
        </pc:picChg>
      </pc:sldChg>
      <pc:sldChg chg="addSp modSp addAnim delAnim">
        <pc:chgData name="Andrea Pio Maria Cota" userId="S::andrea.cota@edu.unito.it::a3d6a3f1-b749-41d6-86f0-43fa6f708790" providerId="AD" clId="Web-{864899C7-88EE-EC86-C849-B0D6CE5499B4}" dt="2023-10-18T21:42:55.956" v="981" actId="20577"/>
        <pc:sldMkLst>
          <pc:docMk/>
          <pc:sldMk cId="4271405422" sldId="288"/>
        </pc:sldMkLst>
        <pc:spChg chg="add mod">
          <ac:chgData name="Andrea Pio Maria Cota" userId="S::andrea.cota@edu.unito.it::a3d6a3f1-b749-41d6-86f0-43fa6f708790" providerId="AD" clId="Web-{864899C7-88EE-EC86-C849-B0D6CE5499B4}" dt="2023-10-18T21:39:32.850" v="968" actId="20577"/>
          <ac:spMkLst>
            <pc:docMk/>
            <pc:sldMk cId="4271405422" sldId="288"/>
            <ac:spMk id="2" creationId="{EF3879F7-A3ED-CB69-6002-D82BD5EA65B5}"/>
          </ac:spMkLst>
        </pc:spChg>
        <pc:spChg chg="add mod">
          <ac:chgData name="Andrea Pio Maria Cota" userId="S::andrea.cota@edu.unito.it::a3d6a3f1-b749-41d6-86f0-43fa6f708790" providerId="AD" clId="Web-{864899C7-88EE-EC86-C849-B0D6CE5499B4}" dt="2023-10-18T21:24:37.570" v="841" actId="20577"/>
          <ac:spMkLst>
            <pc:docMk/>
            <pc:sldMk cId="4271405422" sldId="288"/>
            <ac:spMk id="3" creationId="{3823B628-BFB8-AEB3-E03D-33912EABC820}"/>
          </ac:spMkLst>
        </pc:spChg>
        <pc:spChg chg="mod">
          <ac:chgData name="Andrea Pio Maria Cota" userId="S::andrea.cota@edu.unito.it::a3d6a3f1-b749-41d6-86f0-43fa6f708790" providerId="AD" clId="Web-{864899C7-88EE-EC86-C849-B0D6CE5499B4}" dt="2023-10-18T21:31:06.094" v="900" actId="1076"/>
          <ac:spMkLst>
            <pc:docMk/>
            <pc:sldMk cId="4271405422" sldId="288"/>
            <ac:spMk id="5" creationId="{49013421-02FD-B236-D0D4-066A9867D853}"/>
          </ac:spMkLst>
        </pc:spChg>
        <pc:spChg chg="add mod">
          <ac:chgData name="Andrea Pio Maria Cota" userId="S::andrea.cota@edu.unito.it::a3d6a3f1-b749-41d6-86f0-43fa6f708790" providerId="AD" clId="Web-{864899C7-88EE-EC86-C849-B0D6CE5499B4}" dt="2023-10-18T21:39:36.460" v="969" actId="1076"/>
          <ac:spMkLst>
            <pc:docMk/>
            <pc:sldMk cId="4271405422" sldId="288"/>
            <ac:spMk id="9" creationId="{A7583C9B-3479-1D16-4803-3EF0591F397A}"/>
          </ac:spMkLst>
        </pc:spChg>
        <pc:spChg chg="mod">
          <ac:chgData name="Andrea Pio Maria Cota" userId="S::andrea.cota@edu.unito.it::a3d6a3f1-b749-41d6-86f0-43fa6f708790" providerId="AD" clId="Web-{864899C7-88EE-EC86-C849-B0D6CE5499B4}" dt="2023-10-18T21:42:55.956" v="981" actId="20577"/>
          <ac:spMkLst>
            <pc:docMk/>
            <pc:sldMk cId="4271405422" sldId="288"/>
            <ac:spMk id="10" creationId="{EE7DA1C4-241B-B6DE-8DD3-BF60C181A22F}"/>
          </ac:spMkLst>
        </pc:spChg>
        <pc:grpChg chg="add mod">
          <ac:chgData name="Andrea Pio Maria Cota" userId="S::andrea.cota@edu.unito.it::a3d6a3f1-b749-41d6-86f0-43fa6f708790" providerId="AD" clId="Web-{864899C7-88EE-EC86-C849-B0D6CE5499B4}" dt="2023-10-18T21:29:58.511" v="897" actId="1076"/>
          <ac:grpSpMkLst>
            <pc:docMk/>
            <pc:sldMk cId="4271405422" sldId="288"/>
            <ac:grpSpMk id="4" creationId="{9289F5DD-BF69-5189-F168-01BCD0E90FE3}"/>
          </ac:grpSpMkLst>
        </pc:grpChg>
        <pc:picChg chg="mod">
          <ac:chgData name="Andrea Pio Maria Cota" userId="S::andrea.cota@edu.unito.it::a3d6a3f1-b749-41d6-86f0-43fa6f708790" providerId="AD" clId="Web-{864899C7-88EE-EC86-C849-B0D6CE5499B4}" dt="2023-10-18T21:30:23.419" v="899" actId="1076"/>
          <ac:picMkLst>
            <pc:docMk/>
            <pc:sldMk cId="4271405422" sldId="288"/>
            <ac:picMk id="8" creationId="{06CE746E-E16B-DD3A-44D7-1FE0B1F80A96}"/>
          </ac:picMkLst>
        </pc:picChg>
      </pc:sldChg>
      <pc:sldChg chg="addSp delSp modSp addAnim delAnim">
        <pc:chgData name="Andrea Pio Maria Cota" userId="S::andrea.cota@edu.unito.it::a3d6a3f1-b749-41d6-86f0-43fa6f708790" providerId="AD" clId="Web-{864899C7-88EE-EC86-C849-B0D6CE5499B4}" dt="2023-10-18T21:40:06.274" v="979" actId="1076"/>
        <pc:sldMkLst>
          <pc:docMk/>
          <pc:sldMk cId="2883326180" sldId="289"/>
        </pc:sldMkLst>
        <pc:spChg chg="add del mod">
          <ac:chgData name="Andrea Pio Maria Cota" userId="S::andrea.cota@edu.unito.it::a3d6a3f1-b749-41d6-86f0-43fa6f708790" providerId="AD" clId="Web-{864899C7-88EE-EC86-C849-B0D6CE5499B4}" dt="2023-10-18T21:32:51.334" v="917"/>
          <ac:spMkLst>
            <pc:docMk/>
            <pc:sldMk cId="2883326180" sldId="289"/>
            <ac:spMk id="3" creationId="{4A9FD76B-3B66-7A33-A7B6-D061F3710218}"/>
          </ac:spMkLst>
        </pc:spChg>
        <pc:spChg chg="add mod">
          <ac:chgData name="Andrea Pio Maria Cota" userId="S::andrea.cota@edu.unito.it::a3d6a3f1-b749-41d6-86f0-43fa6f708790" providerId="AD" clId="Web-{864899C7-88EE-EC86-C849-B0D6CE5499B4}" dt="2023-10-18T21:40:02.899" v="978" actId="20577"/>
          <ac:spMkLst>
            <pc:docMk/>
            <pc:sldMk cId="2883326180" sldId="289"/>
            <ac:spMk id="4" creationId="{56E6F740-B425-0E59-17A4-BC0ACCCE65EF}"/>
          </ac:spMkLst>
        </pc:spChg>
        <pc:spChg chg="mod">
          <ac:chgData name="Andrea Pio Maria Cota" userId="S::andrea.cota@edu.unito.it::a3d6a3f1-b749-41d6-86f0-43fa6f708790" providerId="AD" clId="Web-{864899C7-88EE-EC86-C849-B0D6CE5499B4}" dt="2023-10-18T21:32:57.397" v="918" actId="1076"/>
          <ac:spMkLst>
            <pc:docMk/>
            <pc:sldMk cId="2883326180" sldId="289"/>
            <ac:spMk id="5" creationId="{D7305AF1-B329-B3C5-216B-1164400EEE22}"/>
          </ac:spMkLst>
        </pc:spChg>
        <pc:spChg chg="add mod">
          <ac:chgData name="Andrea Pio Maria Cota" userId="S::andrea.cota@edu.unito.it::a3d6a3f1-b749-41d6-86f0-43fa6f708790" providerId="AD" clId="Web-{864899C7-88EE-EC86-C849-B0D6CE5499B4}" dt="2023-10-18T21:40:06.274" v="979" actId="1076"/>
          <ac:spMkLst>
            <pc:docMk/>
            <pc:sldMk cId="2883326180" sldId="289"/>
            <ac:spMk id="11" creationId="{A3633296-C494-2D6A-4149-42D89B4EBB35}"/>
          </ac:spMkLst>
        </pc:spChg>
        <pc:spChg chg="mod">
          <ac:chgData name="Andrea Pio Maria Cota" userId="S::andrea.cota@edu.unito.it::a3d6a3f1-b749-41d6-86f0-43fa6f708790" providerId="AD" clId="Web-{864899C7-88EE-EC86-C849-B0D6CE5499B4}" dt="2023-10-18T21:34:52.080" v="941" actId="1076"/>
          <ac:spMkLst>
            <pc:docMk/>
            <pc:sldMk cId="2883326180" sldId="289"/>
            <ac:spMk id="12" creationId="{D0657A43-9B92-BFBF-821E-43046E6AF954}"/>
          </ac:spMkLst>
        </pc:spChg>
        <pc:grpChg chg="mod">
          <ac:chgData name="Andrea Pio Maria Cota" userId="S::andrea.cota@edu.unito.it::a3d6a3f1-b749-41d6-86f0-43fa6f708790" providerId="AD" clId="Web-{864899C7-88EE-EC86-C849-B0D6CE5499B4}" dt="2023-10-18T21:35:50.646" v="955" actId="1076"/>
          <ac:grpSpMkLst>
            <pc:docMk/>
            <pc:sldMk cId="2883326180" sldId="289"/>
            <ac:grpSpMk id="13" creationId="{16B7FF98-70BA-C2B9-C6F1-AF5629753EBC}"/>
          </ac:grpSpMkLst>
        </pc:grpChg>
        <pc:picChg chg="mod">
          <ac:chgData name="Andrea Pio Maria Cota" userId="S::andrea.cota@edu.unito.it::a3d6a3f1-b749-41d6-86f0-43fa6f708790" providerId="AD" clId="Web-{864899C7-88EE-EC86-C849-B0D6CE5499B4}" dt="2023-10-18T21:34:39.095" v="939" actId="1076"/>
          <ac:picMkLst>
            <pc:docMk/>
            <pc:sldMk cId="2883326180" sldId="289"/>
            <ac:picMk id="10" creationId="{44A2D137-93C0-240C-8455-4D976010556C}"/>
          </ac:picMkLst>
        </pc:picChg>
      </pc:sldChg>
      <pc:sldChg chg="addSp delSp modSp addAnim delAnim">
        <pc:chgData name="Andrea Pio Maria Cota" userId="S::andrea.cota@edu.unito.it::a3d6a3f1-b749-41d6-86f0-43fa6f708790" providerId="AD" clId="Web-{864899C7-88EE-EC86-C849-B0D6CE5499B4}" dt="2023-10-18T10:45:38.091" v="663"/>
        <pc:sldMkLst>
          <pc:docMk/>
          <pc:sldMk cId="528306245" sldId="291"/>
        </pc:sldMkLst>
        <pc:picChg chg="add mod">
          <ac:chgData name="Andrea Pio Maria Cota" userId="S::andrea.cota@edu.unito.it::a3d6a3f1-b749-41d6-86f0-43fa6f708790" providerId="AD" clId="Web-{864899C7-88EE-EC86-C849-B0D6CE5499B4}" dt="2023-10-18T10:45:04.137" v="655" actId="1076"/>
          <ac:picMkLst>
            <pc:docMk/>
            <pc:sldMk cId="528306245" sldId="291"/>
            <ac:picMk id="2" creationId="{10F5CAFE-3D7E-CFC3-C124-2F5C8706B58C}"/>
          </ac:picMkLst>
        </pc:picChg>
        <pc:picChg chg="add mod">
          <ac:chgData name="Andrea Pio Maria Cota" userId="S::andrea.cota@edu.unito.it::a3d6a3f1-b749-41d6-86f0-43fa6f708790" providerId="AD" clId="Web-{864899C7-88EE-EC86-C849-B0D6CE5499B4}" dt="2023-10-18T10:45:33.309" v="662" actId="1076"/>
          <ac:picMkLst>
            <pc:docMk/>
            <pc:sldMk cId="528306245" sldId="291"/>
            <ac:picMk id="3" creationId="{091F4630-3D12-141A-112E-C394F2B0BD7C}"/>
          </ac:picMkLst>
        </pc:picChg>
        <pc:picChg chg="del">
          <ac:chgData name="Andrea Pio Maria Cota" userId="S::andrea.cota@edu.unito.it::a3d6a3f1-b749-41d6-86f0-43fa6f708790" providerId="AD" clId="Web-{864899C7-88EE-EC86-C849-B0D6CE5499B4}" dt="2023-10-18T10:44:51.121" v="647"/>
          <ac:picMkLst>
            <pc:docMk/>
            <pc:sldMk cId="528306245" sldId="291"/>
            <ac:picMk id="4" creationId="{5D082B52-ACA0-D888-65E5-6D9CBB0527E7}"/>
          </ac:picMkLst>
        </pc:picChg>
        <pc:picChg chg="del">
          <ac:chgData name="Andrea Pio Maria Cota" userId="S::andrea.cota@edu.unito.it::a3d6a3f1-b749-41d6-86f0-43fa6f708790" providerId="AD" clId="Web-{864899C7-88EE-EC86-C849-B0D6CE5499B4}" dt="2023-10-18T10:44:49.371" v="646"/>
          <ac:picMkLst>
            <pc:docMk/>
            <pc:sldMk cId="528306245" sldId="291"/>
            <ac:picMk id="6" creationId="{01D58638-4A07-FA00-31DA-3A237402F8F8}"/>
          </ac:picMkLst>
        </pc:picChg>
      </pc:sldChg>
      <pc:sldChg chg="addSp delSp modSp addAnim">
        <pc:chgData name="Andrea Pio Maria Cota" userId="S::andrea.cota@edu.unito.it::a3d6a3f1-b749-41d6-86f0-43fa6f708790" providerId="AD" clId="Web-{864899C7-88EE-EC86-C849-B0D6CE5499B4}" dt="2023-10-18T10:05:22.016" v="643"/>
        <pc:sldMkLst>
          <pc:docMk/>
          <pc:sldMk cId="1627963092" sldId="292"/>
        </pc:sldMkLst>
        <pc:spChg chg="add mod">
          <ac:chgData name="Andrea Pio Maria Cota" userId="S::andrea.cota@edu.unito.it::a3d6a3f1-b749-41d6-86f0-43fa6f708790" providerId="AD" clId="Web-{864899C7-88EE-EC86-C849-B0D6CE5499B4}" dt="2023-10-18T10:05:12.297" v="642" actId="20577"/>
          <ac:spMkLst>
            <pc:docMk/>
            <pc:sldMk cId="1627963092" sldId="292"/>
            <ac:spMk id="2" creationId="{5049E1E6-48B5-C845-A3EC-597C5F837226}"/>
          </ac:spMkLst>
        </pc:spChg>
        <pc:spChg chg="add del mod">
          <ac:chgData name="Andrea Pio Maria Cota" userId="S::andrea.cota@edu.unito.it::a3d6a3f1-b749-41d6-86f0-43fa6f708790" providerId="AD" clId="Web-{864899C7-88EE-EC86-C849-B0D6CE5499B4}" dt="2023-10-18T10:04:28.640" v="632" actId="20577"/>
          <ac:spMkLst>
            <pc:docMk/>
            <pc:sldMk cId="1627963092" sldId="292"/>
            <ac:spMk id="4" creationId="{195965EC-0B8D-E1B0-89F8-5267FFF623A9}"/>
          </ac:spMkLst>
        </pc:spChg>
      </pc:sldChg>
    </pc:docChg>
  </pc:docChgLst>
  <pc:docChgLst>
    <pc:chgData name="Andrea Pio Maria Cota" userId="S::andrea.cota@edu.unito.it::a3d6a3f1-b749-41d6-86f0-43fa6f708790" providerId="AD" clId="Web-{F33F7DE2-14D5-9EF3-A00F-94148E1A7EB9}"/>
    <pc:docChg chg="addSld modSld sldOrd">
      <pc:chgData name="Andrea Pio Maria Cota" userId="S::andrea.cota@edu.unito.it::a3d6a3f1-b749-41d6-86f0-43fa6f708790" providerId="AD" clId="Web-{F33F7DE2-14D5-9EF3-A00F-94148E1A7EB9}" dt="2023-10-20T16:44:18.288" v="302" actId="20577"/>
      <pc:docMkLst>
        <pc:docMk/>
      </pc:docMkLst>
      <pc:sldChg chg="mod modShow">
        <pc:chgData name="Andrea Pio Maria Cota" userId="S::andrea.cota@edu.unito.it::a3d6a3f1-b749-41d6-86f0-43fa6f708790" providerId="AD" clId="Web-{F33F7DE2-14D5-9EF3-A00F-94148E1A7EB9}" dt="2023-10-20T16:40:59.979" v="294"/>
        <pc:sldMkLst>
          <pc:docMk/>
          <pc:sldMk cId="3844118707" sldId="277"/>
        </pc:sldMkLst>
      </pc:sldChg>
      <pc:sldChg chg="modSp mod ord modShow">
        <pc:chgData name="Andrea Pio Maria Cota" userId="S::andrea.cota@edu.unito.it::a3d6a3f1-b749-41d6-86f0-43fa6f708790" providerId="AD" clId="Web-{F33F7DE2-14D5-9EF3-A00F-94148E1A7EB9}" dt="2023-10-20T16:42:17.609" v="300"/>
        <pc:sldMkLst>
          <pc:docMk/>
          <pc:sldMk cId="467723908" sldId="278"/>
        </pc:sldMkLst>
        <pc:picChg chg="mod">
          <ac:chgData name="Andrea Pio Maria Cota" userId="S::andrea.cota@edu.unito.it::a3d6a3f1-b749-41d6-86f0-43fa6f708790" providerId="AD" clId="Web-{F33F7DE2-14D5-9EF3-A00F-94148E1A7EB9}" dt="2023-10-20T16:28:52.357" v="214" actId="1076"/>
          <ac:picMkLst>
            <pc:docMk/>
            <pc:sldMk cId="467723908" sldId="278"/>
            <ac:picMk id="9" creationId="{4D9B545F-774F-327D-E5A2-E2CFF3BD0701}"/>
          </ac:picMkLst>
        </pc:picChg>
      </pc:sldChg>
      <pc:sldChg chg="modSp mod modShow">
        <pc:chgData name="Andrea Pio Maria Cota" userId="S::andrea.cota@edu.unito.it::a3d6a3f1-b749-41d6-86f0-43fa6f708790" providerId="AD" clId="Web-{F33F7DE2-14D5-9EF3-A00F-94148E1A7EB9}" dt="2023-10-20T16:41:07.730" v="295"/>
        <pc:sldMkLst>
          <pc:docMk/>
          <pc:sldMk cId="1548222186" sldId="279"/>
        </pc:sldMkLst>
        <pc:spChg chg="mod">
          <ac:chgData name="Andrea Pio Maria Cota" userId="S::andrea.cota@edu.unito.it::a3d6a3f1-b749-41d6-86f0-43fa6f708790" providerId="AD" clId="Web-{F33F7DE2-14D5-9EF3-A00F-94148E1A7EB9}" dt="2023-10-20T16:35:08.568" v="263" actId="1076"/>
          <ac:spMkLst>
            <pc:docMk/>
            <pc:sldMk cId="1548222186" sldId="279"/>
            <ac:spMk id="13" creationId="{71DC45E6-9229-F075-35DB-8259B08E4AEE}"/>
          </ac:spMkLst>
        </pc:spChg>
        <pc:spChg chg="mod">
          <ac:chgData name="Andrea Pio Maria Cota" userId="S::andrea.cota@edu.unito.it::a3d6a3f1-b749-41d6-86f0-43fa6f708790" providerId="AD" clId="Web-{F33F7DE2-14D5-9EF3-A00F-94148E1A7EB9}" dt="2023-10-20T16:35:05.521" v="261" actId="1076"/>
          <ac:spMkLst>
            <pc:docMk/>
            <pc:sldMk cId="1548222186" sldId="279"/>
            <ac:spMk id="19" creationId="{EFA5E9BB-27D3-27B5-22E0-C7CAC296D41B}"/>
          </ac:spMkLst>
        </pc:spChg>
        <pc:grpChg chg="mod">
          <ac:chgData name="Andrea Pio Maria Cota" userId="S::andrea.cota@edu.unito.it::a3d6a3f1-b749-41d6-86f0-43fa6f708790" providerId="AD" clId="Web-{F33F7DE2-14D5-9EF3-A00F-94148E1A7EB9}" dt="2023-10-20T16:35:05.521" v="260" actId="1076"/>
          <ac:grpSpMkLst>
            <pc:docMk/>
            <pc:sldMk cId="1548222186" sldId="279"/>
            <ac:grpSpMk id="18" creationId="{AFABD39A-954A-4E41-F177-AE30054271BC}"/>
          </ac:grpSpMkLst>
        </pc:grpChg>
        <pc:picChg chg="mod">
          <ac:chgData name="Andrea Pio Maria Cota" userId="S::andrea.cota@edu.unito.it::a3d6a3f1-b749-41d6-86f0-43fa6f708790" providerId="AD" clId="Web-{F33F7DE2-14D5-9EF3-A00F-94148E1A7EB9}" dt="2023-10-20T16:35:05.521" v="262" actId="1076"/>
          <ac:picMkLst>
            <pc:docMk/>
            <pc:sldMk cId="1548222186" sldId="279"/>
            <ac:picMk id="14" creationId="{05DB8F9C-F831-5182-5AEE-B8B83121AF19}"/>
          </ac:picMkLst>
        </pc:picChg>
      </pc:sldChg>
      <pc:sldChg chg="modSp">
        <pc:chgData name="Andrea Pio Maria Cota" userId="S::andrea.cota@edu.unito.it::a3d6a3f1-b749-41d6-86f0-43fa6f708790" providerId="AD" clId="Web-{F33F7DE2-14D5-9EF3-A00F-94148E1A7EB9}" dt="2023-10-20T15:13:59.356" v="8" actId="14100"/>
        <pc:sldMkLst>
          <pc:docMk/>
          <pc:sldMk cId="871235891" sldId="284"/>
        </pc:sldMkLst>
        <pc:picChg chg="mod">
          <ac:chgData name="Andrea Pio Maria Cota" userId="S::andrea.cota@edu.unito.it::a3d6a3f1-b749-41d6-86f0-43fa6f708790" providerId="AD" clId="Web-{F33F7DE2-14D5-9EF3-A00F-94148E1A7EB9}" dt="2023-10-20T15:13:59.356" v="8" actId="14100"/>
          <ac:picMkLst>
            <pc:docMk/>
            <pc:sldMk cId="871235891" sldId="284"/>
            <ac:picMk id="12" creationId="{056506D5-9EA6-381B-E49D-79CBC70A11F5}"/>
          </ac:picMkLst>
        </pc:picChg>
      </pc:sldChg>
      <pc:sldChg chg="modSp">
        <pc:chgData name="Andrea Pio Maria Cota" userId="S::andrea.cota@edu.unito.it::a3d6a3f1-b749-41d6-86f0-43fa6f708790" providerId="AD" clId="Web-{F33F7DE2-14D5-9EF3-A00F-94148E1A7EB9}" dt="2023-10-20T16:44:18.288" v="302" actId="20577"/>
        <pc:sldMkLst>
          <pc:docMk/>
          <pc:sldMk cId="726083486" sldId="287"/>
        </pc:sldMkLst>
        <pc:spChg chg="mod">
          <ac:chgData name="Andrea Pio Maria Cota" userId="S::andrea.cota@edu.unito.it::a3d6a3f1-b749-41d6-86f0-43fa6f708790" providerId="AD" clId="Web-{F33F7DE2-14D5-9EF3-A00F-94148E1A7EB9}" dt="2023-10-20T16:44:18.288" v="302" actId="20577"/>
          <ac:spMkLst>
            <pc:docMk/>
            <pc:sldMk cId="726083486" sldId="287"/>
            <ac:spMk id="6" creationId="{254EE792-2E2E-3B59-F6C0-20FF1B350319}"/>
          </ac:spMkLst>
        </pc:spChg>
      </pc:sldChg>
      <pc:sldChg chg="addSp delSp modSp new addAnim delAnim">
        <pc:chgData name="Andrea Pio Maria Cota" userId="S::andrea.cota@edu.unito.it::a3d6a3f1-b749-41d6-86f0-43fa6f708790" providerId="AD" clId="Web-{F33F7DE2-14D5-9EF3-A00F-94148E1A7EB9}" dt="2023-10-20T16:41:45.748" v="299" actId="20577"/>
        <pc:sldMkLst>
          <pc:docMk/>
          <pc:sldMk cId="3131269486" sldId="294"/>
        </pc:sldMkLst>
        <pc:spChg chg="mod">
          <ac:chgData name="Andrea Pio Maria Cota" userId="S::andrea.cota@edu.unito.it::a3d6a3f1-b749-41d6-86f0-43fa6f708790" providerId="AD" clId="Web-{F33F7DE2-14D5-9EF3-A00F-94148E1A7EB9}" dt="2023-10-20T15:27:16.401" v="21" actId="1076"/>
          <ac:spMkLst>
            <pc:docMk/>
            <pc:sldMk cId="3131269486" sldId="294"/>
            <ac:spMk id="2" creationId="{C7279EA6-42BE-D5BF-1E8D-0FBDDB74F784}"/>
          </ac:spMkLst>
        </pc:spChg>
        <pc:spChg chg="del">
          <ac:chgData name="Andrea Pio Maria Cota" userId="S::andrea.cota@edu.unito.it::a3d6a3f1-b749-41d6-86f0-43fa6f708790" providerId="AD" clId="Web-{F33F7DE2-14D5-9EF3-A00F-94148E1A7EB9}" dt="2023-10-20T15:20:16.979" v="10"/>
          <ac:spMkLst>
            <pc:docMk/>
            <pc:sldMk cId="3131269486" sldId="294"/>
            <ac:spMk id="3" creationId="{D5200B60-7CDC-2160-6069-7F4ECAF24D13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38:47.708" v="90" actId="20577"/>
          <ac:spMkLst>
            <pc:docMk/>
            <pc:sldMk cId="3131269486" sldId="294"/>
            <ac:spMk id="4" creationId="{BB0CBDE5-9E28-163D-5C10-3515C8379ACB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39:30.225" v="97"/>
          <ac:spMkLst>
            <pc:docMk/>
            <pc:sldMk cId="3131269486" sldId="294"/>
            <ac:spMk id="5" creationId="{B1168392-2D44-B2F6-A039-6A3B8365BC7A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39:34.757" v="99"/>
          <ac:spMkLst>
            <pc:docMk/>
            <pc:sldMk cId="3131269486" sldId="294"/>
            <ac:spMk id="6" creationId="{AF7FC645-D55E-1A8E-8461-30DDC3DF7BDD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40:58.307" v="120"/>
          <ac:spMkLst>
            <pc:docMk/>
            <pc:sldMk cId="3131269486" sldId="294"/>
            <ac:spMk id="7" creationId="{AAC0681B-6889-114C-AAD5-3600D813A530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43:47.922" v="150" actId="20577"/>
          <ac:spMkLst>
            <pc:docMk/>
            <pc:sldMk cId="3131269486" sldId="294"/>
            <ac:spMk id="8" creationId="{D909CAEA-6220-B64C-093A-540820013727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41:11.620" v="126" actId="20577"/>
          <ac:spMkLst>
            <pc:docMk/>
            <pc:sldMk cId="3131269486" sldId="294"/>
            <ac:spMk id="9" creationId="{0C366B25-85C0-4282-625E-88B637C08F8D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5:44:41.268" v="163" actId="20577"/>
          <ac:spMkLst>
            <pc:docMk/>
            <pc:sldMk cId="3131269486" sldId="294"/>
            <ac:spMk id="10" creationId="{B61EA179-AF08-ED72-A816-947B96492DB3}"/>
          </ac:spMkLst>
        </pc:spChg>
        <pc:spChg chg="add del">
          <ac:chgData name="Andrea Pio Maria Cota" userId="S::andrea.cota@edu.unito.it::a3d6a3f1-b749-41d6-86f0-43fa6f708790" providerId="AD" clId="Web-{F33F7DE2-14D5-9EF3-A00F-94148E1A7EB9}" dt="2023-10-20T16:21:44.456" v="172"/>
          <ac:spMkLst>
            <pc:docMk/>
            <pc:sldMk cId="3131269486" sldId="294"/>
            <ac:spMk id="15" creationId="{3EA1EFFA-B562-18F3-7FCC-C063AE41B27A}"/>
          </ac:spMkLst>
        </pc:spChg>
        <pc:spChg chg="mod">
          <ac:chgData name="Andrea Pio Maria Cota" userId="S::andrea.cota@edu.unito.it::a3d6a3f1-b749-41d6-86f0-43fa6f708790" providerId="AD" clId="Web-{F33F7DE2-14D5-9EF3-A00F-94148E1A7EB9}" dt="2023-10-20T16:27:53.776" v="208" actId="14100"/>
          <ac:spMkLst>
            <pc:docMk/>
            <pc:sldMk cId="3131269486" sldId="294"/>
            <ac:spMk id="22" creationId="{27116676-26C6-8AA9-E66B-410E999B3F9E}"/>
          </ac:spMkLst>
        </pc:spChg>
        <pc:spChg chg="mod">
          <ac:chgData name="Andrea Pio Maria Cota" userId="S::andrea.cota@edu.unito.it::a3d6a3f1-b749-41d6-86f0-43fa6f708790" providerId="AD" clId="Web-{F33F7DE2-14D5-9EF3-A00F-94148E1A7EB9}" dt="2023-10-20T16:27:02.694" v="196" actId="14100"/>
          <ac:spMkLst>
            <pc:docMk/>
            <pc:sldMk cId="3131269486" sldId="294"/>
            <ac:spMk id="23" creationId="{F9FC1E3B-235F-BD69-6D75-FB6F59119668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6:23:13.587" v="184" actId="1076"/>
          <ac:spMkLst>
            <pc:docMk/>
            <pc:sldMk cId="3131269486" sldId="294"/>
            <ac:spMk id="28" creationId="{4FF8D61A-3E6D-E297-EFAE-498A9C5C0C4F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6:36:21.994" v="265" actId="20577"/>
          <ac:spMkLst>
            <pc:docMk/>
            <pc:sldMk cId="3131269486" sldId="294"/>
            <ac:spMk id="33" creationId="{135FB196-3149-652C-CA47-B4542F19BD73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6:40:51.948" v="293" actId="20577"/>
          <ac:spMkLst>
            <pc:docMk/>
            <pc:sldMk cId="3131269486" sldId="294"/>
            <ac:spMk id="34" creationId="{1F33857A-FD86-2287-1830-6BBFFDF6775A}"/>
          </ac:spMkLst>
        </pc:spChg>
        <pc:spChg chg="add mod">
          <ac:chgData name="Andrea Pio Maria Cota" userId="S::andrea.cota@edu.unito.it::a3d6a3f1-b749-41d6-86f0-43fa6f708790" providerId="AD" clId="Web-{F33F7DE2-14D5-9EF3-A00F-94148E1A7EB9}" dt="2023-10-20T16:41:45.748" v="299" actId="20577"/>
          <ac:spMkLst>
            <pc:docMk/>
            <pc:sldMk cId="3131269486" sldId="294"/>
            <ac:spMk id="36" creationId="{4CCB2686-3505-00D8-93A4-F55783734269}"/>
          </ac:spMkLst>
        </pc:spChg>
        <pc:grpChg chg="add">
          <ac:chgData name="Andrea Pio Maria Cota" userId="S::andrea.cota@edu.unito.it::a3d6a3f1-b749-41d6-86f0-43fa6f708790" providerId="AD" clId="Web-{F33F7DE2-14D5-9EF3-A00F-94148E1A7EB9}" dt="2023-10-20T15:46:21.381" v="168"/>
          <ac:grpSpMkLst>
            <pc:docMk/>
            <pc:sldMk cId="3131269486" sldId="294"/>
            <ac:grpSpMk id="13" creationId="{BD61082B-F6AC-6C48-AA6F-20AE4AACC69F}"/>
          </ac:grpSpMkLst>
        </pc:grpChg>
        <pc:grpChg chg="add">
          <ac:chgData name="Andrea Pio Maria Cota" userId="S::andrea.cota@edu.unito.it::a3d6a3f1-b749-41d6-86f0-43fa6f708790" providerId="AD" clId="Web-{F33F7DE2-14D5-9EF3-A00F-94148E1A7EB9}" dt="2023-10-20T15:46:32.100" v="169"/>
          <ac:grpSpMkLst>
            <pc:docMk/>
            <pc:sldMk cId="3131269486" sldId="294"/>
            <ac:grpSpMk id="14" creationId="{B77CE496-A833-19B8-DB9D-4EAA3512A78C}"/>
          </ac:grpSpMkLst>
        </pc:grpChg>
        <pc:grpChg chg="add mod">
          <ac:chgData name="Andrea Pio Maria Cota" userId="S::andrea.cota@edu.unito.it::a3d6a3f1-b749-41d6-86f0-43fa6f708790" providerId="AD" clId="Web-{F33F7DE2-14D5-9EF3-A00F-94148E1A7EB9}" dt="2023-10-20T16:23:13.571" v="183" actId="1076"/>
          <ac:grpSpMkLst>
            <pc:docMk/>
            <pc:sldMk cId="3131269486" sldId="294"/>
            <ac:grpSpMk id="26" creationId="{5F776847-E7E5-3124-9701-62A0A3EE1C0D}"/>
          </ac:grpSpMkLst>
        </pc:grpChg>
        <pc:picChg chg="add mod">
          <ac:chgData name="Andrea Pio Maria Cota" userId="S::andrea.cota@edu.unito.it::a3d6a3f1-b749-41d6-86f0-43fa6f708790" providerId="AD" clId="Web-{F33F7DE2-14D5-9EF3-A00F-94148E1A7EB9}" dt="2023-10-20T15:46:04.912" v="167" actId="1076"/>
          <ac:picMkLst>
            <pc:docMk/>
            <pc:sldMk cId="3131269486" sldId="294"/>
            <ac:picMk id="11" creationId="{1E4D9E25-DD27-86F7-96BB-F8520D39F63F}"/>
          </ac:picMkLst>
        </pc:picChg>
        <pc:picChg chg="add mod">
          <ac:chgData name="Andrea Pio Maria Cota" userId="S::andrea.cota@edu.unito.it::a3d6a3f1-b749-41d6-86f0-43fa6f708790" providerId="AD" clId="Web-{F33F7DE2-14D5-9EF3-A00F-94148E1A7EB9}" dt="2023-10-20T15:46:00.318" v="166" actId="1076"/>
          <ac:picMkLst>
            <pc:docMk/>
            <pc:sldMk cId="3131269486" sldId="294"/>
            <ac:picMk id="12" creationId="{B9EFA87C-6790-2E5B-8803-08D54BA2258B}"/>
          </ac:picMkLst>
        </pc:picChg>
        <pc:picChg chg="del">
          <ac:chgData name="Andrea Pio Maria Cota" userId="S::andrea.cota@edu.unito.it::a3d6a3f1-b749-41d6-86f0-43fa6f708790" providerId="AD" clId="Web-{F33F7DE2-14D5-9EF3-A00F-94148E1A7EB9}" dt="2023-10-20T16:24:48.421" v="185"/>
          <ac:picMkLst>
            <pc:docMk/>
            <pc:sldMk cId="3131269486" sldId="294"/>
            <ac:picMk id="20" creationId="{92034CE2-0A39-A54D-1533-A5035A1E16D3}"/>
          </ac:picMkLst>
        </pc:picChg>
        <pc:picChg chg="add mod ord">
          <ac:chgData name="Andrea Pio Maria Cota" userId="S::andrea.cota@edu.unito.it::a3d6a3f1-b749-41d6-86f0-43fa6f708790" providerId="AD" clId="Web-{F33F7DE2-14D5-9EF3-A00F-94148E1A7EB9}" dt="2023-10-20T16:25:26.595" v="190" actId="1076"/>
          <ac:picMkLst>
            <pc:docMk/>
            <pc:sldMk cId="3131269486" sldId="294"/>
            <ac:picMk id="30" creationId="{B65ED2A6-6EBF-3297-DED7-C28E4F1A1A31}"/>
          </ac:picMkLst>
        </pc:picChg>
        <pc:picChg chg="add mod">
          <ac:chgData name="Andrea Pio Maria Cota" userId="S::andrea.cota@edu.unito.it::a3d6a3f1-b749-41d6-86f0-43fa6f708790" providerId="AD" clId="Web-{F33F7DE2-14D5-9EF3-A00F-94148E1A7EB9}" dt="2023-10-20T16:28:16.027" v="212" actId="1076"/>
          <ac:picMkLst>
            <pc:docMk/>
            <pc:sldMk cId="3131269486" sldId="294"/>
            <ac:picMk id="32" creationId="{44D27716-14D4-3EA3-C790-6C5E5364A015}"/>
          </ac:picMkLst>
        </pc:picChg>
      </pc:sldChg>
    </pc:docChg>
  </pc:docChgLst>
  <pc:docChgLst>
    <pc:chgData name="Andrea Pio Maria Cota" userId="S::andrea.cota@edu.unito.it::a3d6a3f1-b749-41d6-86f0-43fa6f708790" providerId="AD" clId="Web-{F9EB2451-BD8A-17B6-7E81-E83EA12176AC}"/>
    <pc:docChg chg="addSld modSld">
      <pc:chgData name="Andrea Pio Maria Cota" userId="S::andrea.cota@edu.unito.it::a3d6a3f1-b749-41d6-86f0-43fa6f708790" providerId="AD" clId="Web-{F9EB2451-BD8A-17B6-7E81-E83EA12176AC}" dt="2023-10-15T15:37:38.617" v="181" actId="14100"/>
      <pc:docMkLst>
        <pc:docMk/>
      </pc:docMkLst>
      <pc:sldChg chg="modSp">
        <pc:chgData name="Andrea Pio Maria Cota" userId="S::andrea.cota@edu.unito.it::a3d6a3f1-b749-41d6-86f0-43fa6f708790" providerId="AD" clId="Web-{F9EB2451-BD8A-17B6-7E81-E83EA12176AC}" dt="2023-10-15T15:37:38.617" v="181" actId="14100"/>
        <pc:sldMkLst>
          <pc:docMk/>
          <pc:sldMk cId="404306976" sldId="268"/>
        </pc:sldMkLst>
        <pc:picChg chg="mod">
          <ac:chgData name="Andrea Pio Maria Cota" userId="S::andrea.cota@edu.unito.it::a3d6a3f1-b749-41d6-86f0-43fa6f708790" providerId="AD" clId="Web-{F9EB2451-BD8A-17B6-7E81-E83EA12176AC}" dt="2023-10-15T15:37:38.617" v="181" actId="14100"/>
          <ac:picMkLst>
            <pc:docMk/>
            <pc:sldMk cId="404306976" sldId="268"/>
            <ac:picMk id="5" creationId="{AA35ECFE-95C8-8937-D23B-7CC64A6A9DF6}"/>
          </ac:picMkLst>
        </pc:picChg>
      </pc:sldChg>
      <pc:sldChg chg="addSp delSp modSp">
        <pc:chgData name="Andrea Pio Maria Cota" userId="S::andrea.cota@edu.unito.it::a3d6a3f1-b749-41d6-86f0-43fa6f708790" providerId="AD" clId="Web-{F9EB2451-BD8A-17B6-7E81-E83EA12176AC}" dt="2023-10-15T15:25:25.067" v="85" actId="20577"/>
        <pc:sldMkLst>
          <pc:docMk/>
          <pc:sldMk cId="3962180869" sldId="285"/>
        </pc:sldMkLst>
        <pc:spChg chg="del mod">
          <ac:chgData name="Andrea Pio Maria Cota" userId="S::andrea.cota@edu.unito.it::a3d6a3f1-b749-41d6-86f0-43fa6f708790" providerId="AD" clId="Web-{F9EB2451-BD8A-17B6-7E81-E83EA12176AC}" dt="2023-10-15T15:19:10.151" v="9"/>
          <ac:spMkLst>
            <pc:docMk/>
            <pc:sldMk cId="3962180869" sldId="285"/>
            <ac:spMk id="3" creationId="{46FA2ADF-5245-92C0-D7EA-2393C5C0D33C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20:15.918" v="46" actId="20577"/>
          <ac:spMkLst>
            <pc:docMk/>
            <pc:sldMk cId="3962180869" sldId="285"/>
            <ac:spMk id="4" creationId="{9E41A8CD-92B8-FE50-826F-15B67E7288BD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25:25.067" v="85" actId="20577"/>
          <ac:spMkLst>
            <pc:docMk/>
            <pc:sldMk cId="3962180869" sldId="285"/>
            <ac:spMk id="6" creationId="{84B17261-6676-2B57-DC6F-8DCF7C5D938D}"/>
          </ac:spMkLst>
        </pc:spChg>
        <pc:picChg chg="mod">
          <ac:chgData name="Andrea Pio Maria Cota" userId="S::andrea.cota@edu.unito.it::a3d6a3f1-b749-41d6-86f0-43fa6f708790" providerId="AD" clId="Web-{F9EB2451-BD8A-17B6-7E81-E83EA12176AC}" dt="2023-10-15T15:20:01.339" v="43" actId="1076"/>
          <ac:picMkLst>
            <pc:docMk/>
            <pc:sldMk cId="3962180869" sldId="285"/>
            <ac:picMk id="2" creationId="{74169404-FC22-939B-1738-2FC2A6325F76}"/>
          </ac:picMkLst>
        </pc:picChg>
      </pc:sldChg>
      <pc:sldChg chg="addSp delSp modSp addAnim">
        <pc:chgData name="Andrea Pio Maria Cota" userId="S::andrea.cota@edu.unito.it::a3d6a3f1-b749-41d6-86f0-43fa6f708790" providerId="AD" clId="Web-{F9EB2451-BD8A-17B6-7E81-E83EA12176AC}" dt="2023-10-15T15:26:40.272" v="105"/>
        <pc:sldMkLst>
          <pc:docMk/>
          <pc:sldMk cId="2525566424" sldId="286"/>
        </pc:sldMkLst>
        <pc:spChg chg="del">
          <ac:chgData name="Andrea Pio Maria Cota" userId="S::andrea.cota@edu.unito.it::a3d6a3f1-b749-41d6-86f0-43fa6f708790" providerId="AD" clId="Web-{F9EB2451-BD8A-17B6-7E81-E83EA12176AC}" dt="2023-10-15T15:25:30.989" v="87"/>
          <ac:spMkLst>
            <pc:docMk/>
            <pc:sldMk cId="2525566424" sldId="286"/>
            <ac:spMk id="2" creationId="{9746E3DC-8693-6F34-1851-1DB404FE0DE5}"/>
          </ac:spMkLst>
        </pc:spChg>
        <pc:spChg chg="del">
          <ac:chgData name="Andrea Pio Maria Cota" userId="S::andrea.cota@edu.unito.it::a3d6a3f1-b749-41d6-86f0-43fa6f708790" providerId="AD" clId="Web-{F9EB2451-BD8A-17B6-7E81-E83EA12176AC}" dt="2023-10-15T15:25:28.629" v="86"/>
          <ac:spMkLst>
            <pc:docMk/>
            <pc:sldMk cId="2525566424" sldId="286"/>
            <ac:spMk id="3" creationId="{6E25242F-0F69-3931-7EEC-1252BF0B1EEF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25:46.020" v="92" actId="1076"/>
          <ac:spMkLst>
            <pc:docMk/>
            <pc:sldMk cId="2525566424" sldId="286"/>
            <ac:spMk id="5" creationId="{4C0CE824-8A5B-271C-19BE-39BCCBBD44B6}"/>
          </ac:spMkLst>
        </pc:spChg>
        <pc:picChg chg="add mod">
          <ac:chgData name="Andrea Pio Maria Cota" userId="S::andrea.cota@edu.unito.it::a3d6a3f1-b749-41d6-86f0-43fa6f708790" providerId="AD" clId="Web-{F9EB2451-BD8A-17B6-7E81-E83EA12176AC}" dt="2023-10-15T15:26:15.099" v="98" actId="1076"/>
          <ac:picMkLst>
            <pc:docMk/>
            <pc:sldMk cId="2525566424" sldId="286"/>
            <ac:picMk id="4" creationId="{8DA5F90F-95F7-8554-F8B6-992E281A5126}"/>
          </ac:picMkLst>
        </pc:picChg>
        <pc:picChg chg="add mod">
          <ac:chgData name="Andrea Pio Maria Cota" userId="S::andrea.cota@edu.unito.it::a3d6a3f1-b749-41d6-86f0-43fa6f708790" providerId="AD" clId="Web-{F9EB2451-BD8A-17B6-7E81-E83EA12176AC}" dt="2023-10-15T15:26:35.459" v="104" actId="1076"/>
          <ac:picMkLst>
            <pc:docMk/>
            <pc:sldMk cId="2525566424" sldId="286"/>
            <ac:picMk id="6" creationId="{5412F653-5196-9FE6-0C2C-77A19501834C}"/>
          </ac:picMkLst>
        </pc:picChg>
      </pc:sldChg>
      <pc:sldChg chg="delSp">
        <pc:chgData name="Andrea Pio Maria Cota" userId="S::andrea.cota@edu.unito.it::a3d6a3f1-b749-41d6-86f0-43fa6f708790" providerId="AD" clId="Web-{F9EB2451-BD8A-17B6-7E81-E83EA12176AC}" dt="2023-10-15T15:15:39.036" v="1"/>
        <pc:sldMkLst>
          <pc:docMk/>
          <pc:sldMk cId="2883326180" sldId="289"/>
        </pc:sldMkLst>
        <pc:spChg chg="del">
          <ac:chgData name="Andrea Pio Maria Cota" userId="S::andrea.cota@edu.unito.it::a3d6a3f1-b749-41d6-86f0-43fa6f708790" providerId="AD" clId="Web-{F9EB2451-BD8A-17B6-7E81-E83EA12176AC}" dt="2023-10-15T15:15:39.036" v="1"/>
          <ac:spMkLst>
            <pc:docMk/>
            <pc:sldMk cId="2883326180" sldId="289"/>
            <ac:spMk id="15" creationId="{1B19858B-B593-2B91-5CD0-7940E2C9E373}"/>
          </ac:spMkLst>
        </pc:spChg>
      </pc:sldChg>
      <pc:sldChg chg="addSp delSp modSp new addAnim">
        <pc:chgData name="Andrea Pio Maria Cota" userId="S::andrea.cota@edu.unito.it::a3d6a3f1-b749-41d6-86f0-43fa6f708790" providerId="AD" clId="Web-{F9EB2451-BD8A-17B6-7E81-E83EA12176AC}" dt="2023-10-15T15:28:40.056" v="128"/>
        <pc:sldMkLst>
          <pc:docMk/>
          <pc:sldMk cId="2836458330" sldId="290"/>
        </pc:sldMkLst>
        <pc:spChg chg="del">
          <ac:chgData name="Andrea Pio Maria Cota" userId="S::andrea.cota@edu.unito.it::a3d6a3f1-b749-41d6-86f0-43fa6f708790" providerId="AD" clId="Web-{F9EB2451-BD8A-17B6-7E81-E83EA12176AC}" dt="2023-10-15T15:26:46.178" v="106"/>
          <ac:spMkLst>
            <pc:docMk/>
            <pc:sldMk cId="2836458330" sldId="290"/>
            <ac:spMk id="2" creationId="{CF2C6E37-46C5-A561-F5F2-BB90D0DB933C}"/>
          </ac:spMkLst>
        </pc:spChg>
        <pc:spChg chg="del">
          <ac:chgData name="Andrea Pio Maria Cota" userId="S::andrea.cota@edu.unito.it::a3d6a3f1-b749-41d6-86f0-43fa6f708790" providerId="AD" clId="Web-{F9EB2451-BD8A-17B6-7E81-E83EA12176AC}" dt="2023-10-15T15:26:48.397" v="107"/>
          <ac:spMkLst>
            <pc:docMk/>
            <pc:sldMk cId="2836458330" sldId="290"/>
            <ac:spMk id="3" creationId="{E94D45C1-6496-7A77-8D52-0E6AD22C8CC7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27:58.336" v="115" actId="1076"/>
          <ac:spMkLst>
            <pc:docMk/>
            <pc:sldMk cId="2836458330" sldId="290"/>
            <ac:spMk id="5" creationId="{7386D80E-3806-AE87-E102-B58FBB4E0C96}"/>
          </ac:spMkLst>
        </pc:spChg>
        <pc:picChg chg="add mod">
          <ac:chgData name="Andrea Pio Maria Cota" userId="S::andrea.cota@edu.unito.it::a3d6a3f1-b749-41d6-86f0-43fa6f708790" providerId="AD" clId="Web-{F9EB2451-BD8A-17B6-7E81-E83EA12176AC}" dt="2023-10-15T15:27:54.789" v="114" actId="1076"/>
          <ac:picMkLst>
            <pc:docMk/>
            <pc:sldMk cId="2836458330" sldId="290"/>
            <ac:picMk id="4" creationId="{99215432-AE05-5B76-AAB2-8F12C7080767}"/>
          </ac:picMkLst>
        </pc:picChg>
        <pc:picChg chg="add mod">
          <ac:chgData name="Andrea Pio Maria Cota" userId="S::andrea.cota@edu.unito.it::a3d6a3f1-b749-41d6-86f0-43fa6f708790" providerId="AD" clId="Web-{F9EB2451-BD8A-17B6-7E81-E83EA12176AC}" dt="2023-10-15T15:28:35.978" v="127" actId="14100"/>
          <ac:picMkLst>
            <pc:docMk/>
            <pc:sldMk cId="2836458330" sldId="290"/>
            <ac:picMk id="6" creationId="{42247C0C-A853-350B-3016-5C7C9240E255}"/>
          </ac:picMkLst>
        </pc:picChg>
      </pc:sldChg>
      <pc:sldChg chg="addSp delSp modSp new addAnim">
        <pc:chgData name="Andrea Pio Maria Cota" userId="S::andrea.cota@edu.unito.it::a3d6a3f1-b749-41d6-86f0-43fa6f708790" providerId="AD" clId="Web-{F9EB2451-BD8A-17B6-7E81-E83EA12176AC}" dt="2023-10-15T15:30:07.183" v="154"/>
        <pc:sldMkLst>
          <pc:docMk/>
          <pc:sldMk cId="528306245" sldId="291"/>
        </pc:sldMkLst>
        <pc:spChg chg="del">
          <ac:chgData name="Andrea Pio Maria Cota" userId="S::andrea.cota@edu.unito.it::a3d6a3f1-b749-41d6-86f0-43fa6f708790" providerId="AD" clId="Web-{F9EB2451-BD8A-17B6-7E81-E83EA12176AC}" dt="2023-10-15T15:28:45.541" v="130"/>
          <ac:spMkLst>
            <pc:docMk/>
            <pc:sldMk cId="528306245" sldId="291"/>
            <ac:spMk id="2" creationId="{68F85718-4FBF-2893-56D5-89AFB35DF380}"/>
          </ac:spMkLst>
        </pc:spChg>
        <pc:spChg chg="del mod">
          <ac:chgData name="Andrea Pio Maria Cota" userId="S::andrea.cota@edu.unito.it::a3d6a3f1-b749-41d6-86f0-43fa6f708790" providerId="AD" clId="Web-{F9EB2451-BD8A-17B6-7E81-E83EA12176AC}" dt="2023-10-15T15:28:47.806" v="131"/>
          <ac:spMkLst>
            <pc:docMk/>
            <pc:sldMk cId="528306245" sldId="291"/>
            <ac:spMk id="3" creationId="{3D980B50-683A-C548-0A66-34FD1C2B3C83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29:27.511" v="141" actId="1076"/>
          <ac:spMkLst>
            <pc:docMk/>
            <pc:sldMk cId="528306245" sldId="291"/>
            <ac:spMk id="5" creationId="{7E3F4681-F073-FC6A-AEC4-F620AD404BF8}"/>
          </ac:spMkLst>
        </pc:spChg>
        <pc:picChg chg="add mod">
          <ac:chgData name="Andrea Pio Maria Cota" userId="S::andrea.cota@edu.unito.it::a3d6a3f1-b749-41d6-86f0-43fa6f708790" providerId="AD" clId="Web-{F9EB2451-BD8A-17B6-7E81-E83EA12176AC}" dt="2023-10-15T15:29:18.776" v="139" actId="14100"/>
          <ac:picMkLst>
            <pc:docMk/>
            <pc:sldMk cId="528306245" sldId="291"/>
            <ac:picMk id="4" creationId="{5D082B52-ACA0-D888-65E5-6D9CBB0527E7}"/>
          </ac:picMkLst>
        </pc:picChg>
        <pc:picChg chg="add mod">
          <ac:chgData name="Andrea Pio Maria Cota" userId="S::andrea.cota@edu.unito.it::a3d6a3f1-b749-41d6-86f0-43fa6f708790" providerId="AD" clId="Web-{F9EB2451-BD8A-17B6-7E81-E83EA12176AC}" dt="2023-10-15T15:30:02.277" v="153" actId="1076"/>
          <ac:picMkLst>
            <pc:docMk/>
            <pc:sldMk cId="528306245" sldId="291"/>
            <ac:picMk id="6" creationId="{01D58638-4A07-FA00-31DA-3A237402F8F8}"/>
          </ac:picMkLst>
        </pc:picChg>
      </pc:sldChg>
      <pc:sldChg chg="addSp delSp modSp new">
        <pc:chgData name="Andrea Pio Maria Cota" userId="S::andrea.cota@edu.unito.it::a3d6a3f1-b749-41d6-86f0-43fa6f708790" providerId="AD" clId="Web-{F9EB2451-BD8A-17B6-7E81-E83EA12176AC}" dt="2023-10-15T15:31:07.310" v="180" actId="20577"/>
        <pc:sldMkLst>
          <pc:docMk/>
          <pc:sldMk cId="1627963092" sldId="292"/>
        </pc:sldMkLst>
        <pc:spChg chg="del">
          <ac:chgData name="Andrea Pio Maria Cota" userId="S::andrea.cota@edu.unito.it::a3d6a3f1-b749-41d6-86f0-43fa6f708790" providerId="AD" clId="Web-{F9EB2451-BD8A-17B6-7E81-E83EA12176AC}" dt="2023-10-15T15:30:25.012" v="156"/>
          <ac:spMkLst>
            <pc:docMk/>
            <pc:sldMk cId="1627963092" sldId="292"/>
            <ac:spMk id="2" creationId="{C58D8C63-8C36-6E30-3E92-E32CD91AC243}"/>
          </ac:spMkLst>
        </pc:spChg>
        <pc:spChg chg="del mod">
          <ac:chgData name="Andrea Pio Maria Cota" userId="S::andrea.cota@edu.unito.it::a3d6a3f1-b749-41d6-86f0-43fa6f708790" providerId="AD" clId="Web-{F9EB2451-BD8A-17B6-7E81-E83EA12176AC}" dt="2023-10-15T15:30:35.465" v="160"/>
          <ac:spMkLst>
            <pc:docMk/>
            <pc:sldMk cId="1627963092" sldId="292"/>
            <ac:spMk id="3" creationId="{6C365BFE-F11D-1825-9367-8E293135F2D7}"/>
          </ac:spMkLst>
        </pc:spChg>
        <pc:spChg chg="add mod">
          <ac:chgData name="Andrea Pio Maria Cota" userId="S::andrea.cota@edu.unito.it::a3d6a3f1-b749-41d6-86f0-43fa6f708790" providerId="AD" clId="Web-{F9EB2451-BD8A-17B6-7E81-E83EA12176AC}" dt="2023-10-15T15:31:07.310" v="180" actId="20577"/>
          <ac:spMkLst>
            <pc:docMk/>
            <pc:sldMk cId="1627963092" sldId="292"/>
            <ac:spMk id="4" creationId="{195965EC-0B8D-E1B0-89F8-5267FFF623A9}"/>
          </ac:spMkLst>
        </pc:spChg>
      </pc:sldChg>
    </pc:docChg>
  </pc:docChgLst>
  <pc:docChgLst>
    <pc:chgData name="Andrea Pio Maria Cota" userId="S::andrea.cota@edu.unito.it::a3d6a3f1-b749-41d6-86f0-43fa6f708790" providerId="AD" clId="Web-{5C591FF3-E04D-0B99-4FCD-B6298EA83683}"/>
    <pc:docChg chg="addSld modSld sldOrd">
      <pc:chgData name="Andrea Pio Maria Cota" userId="S::andrea.cota@edu.unito.it::a3d6a3f1-b749-41d6-86f0-43fa6f708790" providerId="AD" clId="Web-{5C591FF3-E04D-0B99-4FCD-B6298EA83683}" dt="2023-10-21T08:41:37.268" v="177" actId="20577"/>
      <pc:docMkLst>
        <pc:docMk/>
      </pc:docMkLst>
      <pc:sldChg chg="modSp">
        <pc:chgData name="Andrea Pio Maria Cota" userId="S::andrea.cota@edu.unito.it::a3d6a3f1-b749-41d6-86f0-43fa6f708790" providerId="AD" clId="Web-{5C591FF3-E04D-0B99-4FCD-B6298EA83683}" dt="2023-10-21T08:41:37.268" v="177" actId="20577"/>
        <pc:sldMkLst>
          <pc:docMk/>
          <pc:sldMk cId="2542260880" sldId="276"/>
        </pc:sldMkLst>
        <pc:spChg chg="mod">
          <ac:chgData name="Andrea Pio Maria Cota" userId="S::andrea.cota@edu.unito.it::a3d6a3f1-b749-41d6-86f0-43fa6f708790" providerId="AD" clId="Web-{5C591FF3-E04D-0B99-4FCD-B6298EA83683}" dt="2023-10-21T08:41:37.268" v="177" actId="20577"/>
          <ac:spMkLst>
            <pc:docMk/>
            <pc:sldMk cId="2542260880" sldId="276"/>
            <ac:spMk id="175" creationId="{7CE4981F-07FD-4646-8E29-559CE4F9EF21}"/>
          </ac:spMkLst>
        </pc:spChg>
      </pc:sldChg>
      <pc:sldChg chg="modSp mod modShow">
        <pc:chgData name="Andrea Pio Maria Cota" userId="S::andrea.cota@edu.unito.it::a3d6a3f1-b749-41d6-86f0-43fa6f708790" providerId="AD" clId="Web-{5C591FF3-E04D-0B99-4FCD-B6298EA83683}" dt="2023-10-21T07:53:16.647" v="91"/>
        <pc:sldMkLst>
          <pc:docMk/>
          <pc:sldMk cId="4271405422" sldId="288"/>
        </pc:sldMkLst>
        <pc:spChg chg="mod">
          <ac:chgData name="Andrea Pio Maria Cota" userId="S::andrea.cota@edu.unito.it::a3d6a3f1-b749-41d6-86f0-43fa6f708790" providerId="AD" clId="Web-{5C591FF3-E04D-0B99-4FCD-B6298EA83683}" dt="2023-10-21T07:53:11.522" v="90" actId="1076"/>
          <ac:spMkLst>
            <pc:docMk/>
            <pc:sldMk cId="4271405422" sldId="288"/>
            <ac:spMk id="9" creationId="{A7583C9B-3479-1D16-4803-3EF0591F397A}"/>
          </ac:spMkLst>
        </pc:spChg>
        <pc:picChg chg="mod">
          <ac:chgData name="Andrea Pio Maria Cota" userId="S::andrea.cota@edu.unito.it::a3d6a3f1-b749-41d6-86f0-43fa6f708790" providerId="AD" clId="Web-{5C591FF3-E04D-0B99-4FCD-B6298EA83683}" dt="2023-10-21T07:53:04.069" v="88" actId="1076"/>
          <ac:picMkLst>
            <pc:docMk/>
            <pc:sldMk cId="4271405422" sldId="288"/>
            <ac:picMk id="8" creationId="{06CE746E-E16B-DD3A-44D7-1FE0B1F80A96}"/>
          </ac:picMkLst>
        </pc:picChg>
      </pc:sldChg>
      <pc:sldChg chg="modSp mod ord modShow">
        <pc:chgData name="Andrea Pio Maria Cota" userId="S::andrea.cota@edu.unito.it::a3d6a3f1-b749-41d6-86f0-43fa6f708790" providerId="AD" clId="Web-{5C591FF3-E04D-0B99-4FCD-B6298EA83683}" dt="2023-10-21T08:02:45.524" v="172"/>
        <pc:sldMkLst>
          <pc:docMk/>
          <pc:sldMk cId="2883326180" sldId="289"/>
        </pc:sldMkLst>
        <pc:spChg chg="mod">
          <ac:chgData name="Andrea Pio Maria Cota" userId="S::andrea.cota@edu.unito.it::a3d6a3f1-b749-41d6-86f0-43fa6f708790" providerId="AD" clId="Web-{5C591FF3-E04D-0B99-4FCD-B6298EA83683}" dt="2023-10-21T07:54:35.853" v="104" actId="1076"/>
          <ac:spMkLst>
            <pc:docMk/>
            <pc:sldMk cId="2883326180" sldId="289"/>
            <ac:spMk id="11" creationId="{A3633296-C494-2D6A-4149-42D89B4EBB35}"/>
          </ac:spMkLst>
        </pc:spChg>
        <pc:grpChg chg="mod">
          <ac:chgData name="Andrea Pio Maria Cota" userId="S::andrea.cota@edu.unito.it::a3d6a3f1-b749-41d6-86f0-43fa6f708790" providerId="AD" clId="Web-{5C591FF3-E04D-0B99-4FCD-B6298EA83683}" dt="2023-10-21T07:53:47.258" v="97" actId="1076"/>
          <ac:grpSpMkLst>
            <pc:docMk/>
            <pc:sldMk cId="2883326180" sldId="289"/>
            <ac:grpSpMk id="13" creationId="{16B7FF98-70BA-C2B9-C6F1-AF5629753EBC}"/>
          </ac:grpSpMkLst>
        </pc:grpChg>
      </pc:sldChg>
      <pc:sldChg chg="modSp">
        <pc:chgData name="Andrea Pio Maria Cota" userId="S::andrea.cota@edu.unito.it::a3d6a3f1-b749-41d6-86f0-43fa6f708790" providerId="AD" clId="Web-{5C591FF3-E04D-0B99-4FCD-B6298EA83683}" dt="2023-10-21T08:41:20.612" v="174" actId="20577"/>
        <pc:sldMkLst>
          <pc:docMk/>
          <pc:sldMk cId="3131269486" sldId="294"/>
        </pc:sldMkLst>
        <pc:spChg chg="mod">
          <ac:chgData name="Andrea Pio Maria Cota" userId="S::andrea.cota@edu.unito.it::a3d6a3f1-b749-41d6-86f0-43fa6f708790" providerId="AD" clId="Web-{5C591FF3-E04D-0B99-4FCD-B6298EA83683}" dt="2023-10-21T08:41:20.612" v="174" actId="20577"/>
          <ac:spMkLst>
            <pc:docMk/>
            <pc:sldMk cId="3131269486" sldId="294"/>
            <ac:spMk id="2" creationId="{C7279EA6-42BE-D5BF-1E8D-0FBDDB74F784}"/>
          </ac:spMkLst>
        </pc:spChg>
      </pc:sldChg>
      <pc:sldChg chg="addSp delSp modSp new addAnim delAnim">
        <pc:chgData name="Andrea Pio Maria Cota" userId="S::andrea.cota@edu.unito.it::a3d6a3f1-b749-41d6-86f0-43fa6f708790" providerId="AD" clId="Web-{5C591FF3-E04D-0B99-4FCD-B6298EA83683}" dt="2023-10-21T07:52:54.834" v="87" actId="14100"/>
        <pc:sldMkLst>
          <pc:docMk/>
          <pc:sldMk cId="685187830" sldId="295"/>
        </pc:sldMkLst>
        <pc:spChg chg="del">
          <ac:chgData name="Andrea Pio Maria Cota" userId="S::andrea.cota@edu.unito.it::a3d6a3f1-b749-41d6-86f0-43fa6f708790" providerId="AD" clId="Web-{5C591FF3-E04D-0B99-4FCD-B6298EA83683}" dt="2023-10-21T07:39:36.716" v="1"/>
          <ac:spMkLst>
            <pc:docMk/>
            <pc:sldMk cId="685187830" sldId="295"/>
            <ac:spMk id="2" creationId="{81D10734-6D4D-B978-5068-F16BF80CC9CE}"/>
          </ac:spMkLst>
        </pc:spChg>
        <pc:spChg chg="del">
          <ac:chgData name="Andrea Pio Maria Cota" userId="S::andrea.cota@edu.unito.it::a3d6a3f1-b749-41d6-86f0-43fa6f708790" providerId="AD" clId="Web-{5C591FF3-E04D-0B99-4FCD-B6298EA83683}" dt="2023-10-21T07:39:39.200" v="2"/>
          <ac:spMkLst>
            <pc:docMk/>
            <pc:sldMk cId="685187830" sldId="295"/>
            <ac:spMk id="3" creationId="{DD73413A-7B31-F783-F750-F0C29AE5715A}"/>
          </ac:spMkLst>
        </pc:spChg>
        <pc:spChg chg="add">
          <ac:chgData name="Andrea Pio Maria Cota" userId="S::andrea.cota@edu.unito.it::a3d6a3f1-b749-41d6-86f0-43fa6f708790" providerId="AD" clId="Web-{5C591FF3-E04D-0B99-4FCD-B6298EA83683}" dt="2023-10-21T07:39:49.669" v="3"/>
          <ac:spMkLst>
            <pc:docMk/>
            <pc:sldMk cId="685187830" sldId="295"/>
            <ac:spMk id="5" creationId="{D8832604-D3A8-F13B-EE6E-DC97413778C3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7:44:49.960" v="68" actId="1076"/>
          <ac:spMkLst>
            <pc:docMk/>
            <pc:sldMk cId="685187830" sldId="295"/>
            <ac:spMk id="9" creationId="{6CA90C99-4030-F452-9187-E09CF8D44FAA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7:44:32.225" v="66" actId="1076"/>
          <ac:spMkLst>
            <pc:docMk/>
            <pc:sldMk cId="685187830" sldId="295"/>
            <ac:spMk id="10" creationId="{1298077F-3A1B-D32F-B5D7-CC44707AA064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7:47:42.637" v="73" actId="14100"/>
          <ac:spMkLst>
            <pc:docMk/>
            <pc:sldMk cId="685187830" sldId="295"/>
            <ac:spMk id="12" creationId="{953AD08C-CD0C-B6B3-147E-0E93A597CD0C}"/>
          </ac:spMkLst>
        </pc:spChg>
        <pc:picChg chg="add mod">
          <ac:chgData name="Andrea Pio Maria Cota" userId="S::andrea.cota@edu.unito.it::a3d6a3f1-b749-41d6-86f0-43fa6f708790" providerId="AD" clId="Web-{5C591FF3-E04D-0B99-4FCD-B6298EA83683}" dt="2023-10-21T07:40:35.514" v="10" actId="1076"/>
          <ac:picMkLst>
            <pc:docMk/>
            <pc:sldMk cId="685187830" sldId="295"/>
            <ac:picMk id="7" creationId="{C4E5FEDF-943E-F8EB-3AB9-C32891D27B32}"/>
          </ac:picMkLst>
        </pc:picChg>
        <pc:picChg chg="add del">
          <ac:chgData name="Andrea Pio Maria Cota" userId="S::andrea.cota@edu.unito.it::a3d6a3f1-b749-41d6-86f0-43fa6f708790" providerId="AD" clId="Web-{5C591FF3-E04D-0B99-4FCD-B6298EA83683}" dt="2023-10-21T07:47:54.778" v="75"/>
          <ac:picMkLst>
            <pc:docMk/>
            <pc:sldMk cId="685187830" sldId="295"/>
            <ac:picMk id="14" creationId="{86637215-8A48-BFB6-EE2F-CE42F3D0A2E8}"/>
          </ac:picMkLst>
        </pc:picChg>
        <pc:picChg chg="add mod">
          <ac:chgData name="Andrea Pio Maria Cota" userId="S::andrea.cota@edu.unito.it::a3d6a3f1-b749-41d6-86f0-43fa6f708790" providerId="AD" clId="Web-{5C591FF3-E04D-0B99-4FCD-B6298EA83683}" dt="2023-10-21T07:52:54.834" v="87" actId="14100"/>
          <ac:picMkLst>
            <pc:docMk/>
            <pc:sldMk cId="685187830" sldId="295"/>
            <ac:picMk id="16" creationId="{ABB178E6-3986-D868-816A-0F05B544E409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5C591FF3-E04D-0B99-4FCD-B6298EA83683}" dt="2023-10-21T08:02:37.852" v="171" actId="1076"/>
        <pc:sldMkLst>
          <pc:docMk/>
          <pc:sldMk cId="256673340" sldId="296"/>
        </pc:sldMkLst>
        <pc:spChg chg="del">
          <ac:chgData name="Andrea Pio Maria Cota" userId="S::andrea.cota@edu.unito.it::a3d6a3f1-b749-41d6-86f0-43fa6f708790" providerId="AD" clId="Web-{5C591FF3-E04D-0B99-4FCD-B6298EA83683}" dt="2023-10-21T07:53:38.851" v="93"/>
          <ac:spMkLst>
            <pc:docMk/>
            <pc:sldMk cId="256673340" sldId="296"/>
            <ac:spMk id="2" creationId="{87D50E00-4770-E9DC-0B59-1113633BEFA6}"/>
          </ac:spMkLst>
        </pc:spChg>
        <pc:spChg chg="del">
          <ac:chgData name="Andrea Pio Maria Cota" userId="S::andrea.cota@edu.unito.it::a3d6a3f1-b749-41d6-86f0-43fa6f708790" providerId="AD" clId="Web-{5C591FF3-E04D-0B99-4FCD-B6298EA83683}" dt="2023-10-21T07:53:43.007" v="94"/>
          <ac:spMkLst>
            <pc:docMk/>
            <pc:sldMk cId="256673340" sldId="296"/>
            <ac:spMk id="3" creationId="{D5CEBD64-E282-1DA1-04EF-76D01691D8A9}"/>
          </ac:spMkLst>
        </pc:spChg>
        <pc:spChg chg="add">
          <ac:chgData name="Andrea Pio Maria Cota" userId="S::andrea.cota@edu.unito.it::a3d6a3f1-b749-41d6-86f0-43fa6f708790" providerId="AD" clId="Web-{5C591FF3-E04D-0B99-4FCD-B6298EA83683}" dt="2023-10-21T07:53:43.695" v="95"/>
          <ac:spMkLst>
            <pc:docMk/>
            <pc:sldMk cId="256673340" sldId="296"/>
            <ac:spMk id="5" creationId="{FAAE0846-D53D-BEF4-43F6-5BBBF9395E57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7:54:53.025" v="107" actId="14100"/>
          <ac:spMkLst>
            <pc:docMk/>
            <pc:sldMk cId="256673340" sldId="296"/>
            <ac:spMk id="11" creationId="{D4C9F8B2-E473-3E12-743F-1BCA1B1AD628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7:56:13.872" v="149" actId="1076"/>
          <ac:spMkLst>
            <pc:docMk/>
            <pc:sldMk cId="256673340" sldId="296"/>
            <ac:spMk id="12" creationId="{8320A809-5340-F5E0-3CEE-854213DE982E}"/>
          </ac:spMkLst>
        </pc:spChg>
        <pc:spChg chg="add mod">
          <ac:chgData name="Andrea Pio Maria Cota" userId="S::andrea.cota@edu.unito.it::a3d6a3f1-b749-41d6-86f0-43fa6f708790" providerId="AD" clId="Web-{5C591FF3-E04D-0B99-4FCD-B6298EA83683}" dt="2023-10-21T08:01:00.193" v="169" actId="1076"/>
          <ac:spMkLst>
            <pc:docMk/>
            <pc:sldMk cId="256673340" sldId="296"/>
            <ac:spMk id="18" creationId="{4B3B3FB9-F69E-B8E3-AC5C-7FCB8A24E8B8}"/>
          </ac:spMkLst>
        </pc:spChg>
        <pc:grpChg chg="add mod">
          <ac:chgData name="Andrea Pio Maria Cota" userId="S::andrea.cota@edu.unito.it::a3d6a3f1-b749-41d6-86f0-43fa6f708790" providerId="AD" clId="Web-{5C591FF3-E04D-0B99-4FCD-B6298EA83683}" dt="2023-10-21T07:55:07.119" v="109" actId="14100"/>
          <ac:grpSpMkLst>
            <pc:docMk/>
            <pc:sldMk cId="256673340" sldId="296"/>
            <ac:grpSpMk id="9" creationId="{32EB2BA4-D69E-91EA-9B10-9741975E3D87}"/>
          </ac:grpSpMkLst>
        </pc:grpChg>
        <pc:grpChg chg="add mod">
          <ac:chgData name="Andrea Pio Maria Cota" userId="S::andrea.cota@edu.unito.it::a3d6a3f1-b749-41d6-86f0-43fa6f708790" providerId="AD" clId="Web-{5C591FF3-E04D-0B99-4FCD-B6298EA83683}" dt="2023-10-21T08:02:37.852" v="171" actId="1076"/>
          <ac:grpSpMkLst>
            <pc:docMk/>
            <pc:sldMk cId="256673340" sldId="296"/>
            <ac:grpSpMk id="16" creationId="{80225215-6BB8-C794-F5F2-3FB68F06C063}"/>
          </ac:grpSpMkLst>
        </pc:grpChg>
      </pc:sldChg>
    </pc:docChg>
  </pc:docChgLst>
  <pc:docChgLst>
    <pc:chgData name="Andrea Pio Maria Cota" userId="S::andrea.cota@edu.unito.it::a3d6a3f1-b749-41d6-86f0-43fa6f708790" providerId="AD" clId="Web-{2A371AE9-CAE9-043C-DBC3-182B9C62912D}"/>
    <pc:docChg chg="addSld modSld sldOrd">
      <pc:chgData name="Andrea Pio Maria Cota" userId="S::andrea.cota@edu.unito.it::a3d6a3f1-b749-41d6-86f0-43fa6f708790" providerId="AD" clId="Web-{2A371AE9-CAE9-043C-DBC3-182B9C62912D}" dt="2023-10-06T21:12:16.634" v="219"/>
      <pc:docMkLst>
        <pc:docMk/>
      </pc:docMkLst>
      <pc:sldChg chg="addSp modSp ord">
        <pc:chgData name="Andrea Pio Maria Cota" userId="S::andrea.cota@edu.unito.it::a3d6a3f1-b749-41d6-86f0-43fa6f708790" providerId="AD" clId="Web-{2A371AE9-CAE9-043C-DBC3-182B9C62912D}" dt="2023-10-06T20:49:16.568" v="147" actId="14100"/>
        <pc:sldMkLst>
          <pc:docMk/>
          <pc:sldMk cId="2371807438" sldId="256"/>
        </pc:sldMkLst>
        <pc:spChg chg="mod">
          <ac:chgData name="Andrea Pio Maria Cota" userId="S::andrea.cota@edu.unito.it::a3d6a3f1-b749-41d6-86f0-43fa6f708790" providerId="AD" clId="Web-{2A371AE9-CAE9-043C-DBC3-182B9C62912D}" dt="2023-10-06T20:48:49.973" v="141" actId="1076"/>
          <ac:spMkLst>
            <pc:docMk/>
            <pc:sldMk cId="2371807438" sldId="256"/>
            <ac:spMk id="2" creationId="{FB54F69D-61B7-41CE-B158-B56C2113CEC4}"/>
          </ac:spMkLst>
        </pc:spChg>
        <pc:spChg chg="mod">
          <ac:chgData name="Andrea Pio Maria Cota" userId="S::andrea.cota@edu.unito.it::a3d6a3f1-b749-41d6-86f0-43fa6f708790" providerId="AD" clId="Web-{2A371AE9-CAE9-043C-DBC3-182B9C62912D}" dt="2023-10-06T20:49:16.568" v="147" actId="14100"/>
          <ac:spMkLst>
            <pc:docMk/>
            <pc:sldMk cId="2371807438" sldId="256"/>
            <ac:spMk id="3" creationId="{251D5C80-D1BE-4E13-BEF7-40D4C7C3EAFC}"/>
          </ac:spMkLst>
        </pc:spChg>
        <pc:spChg chg="add mod">
          <ac:chgData name="Andrea Pio Maria Cota" userId="S::andrea.cota@edu.unito.it::a3d6a3f1-b749-41d6-86f0-43fa6f708790" providerId="AD" clId="Web-{2A371AE9-CAE9-043C-DBC3-182B9C62912D}" dt="2023-10-06T20:48:34.379" v="138" actId="20577"/>
          <ac:spMkLst>
            <pc:docMk/>
            <pc:sldMk cId="2371807438" sldId="256"/>
            <ac:spMk id="4" creationId="{21612382-3C7F-88EA-F47E-89B5E34CC45F}"/>
          </ac:spMkLst>
        </pc:spChg>
      </pc:sldChg>
      <pc:sldChg chg="addSp delSp modSp mod modTransition setBg">
        <pc:chgData name="Andrea Pio Maria Cota" userId="S::andrea.cota@edu.unito.it::a3d6a3f1-b749-41d6-86f0-43fa6f708790" providerId="AD" clId="Web-{2A371AE9-CAE9-043C-DBC3-182B9C62912D}" dt="2023-10-06T21:12:09.619" v="216"/>
        <pc:sldMkLst>
          <pc:docMk/>
          <pc:sldMk cId="1089174465" sldId="257"/>
        </pc:sldMkLst>
        <pc:spChg chg="del">
          <ac:chgData name="Andrea Pio Maria Cota" userId="S::andrea.cota@edu.unito.it::a3d6a3f1-b749-41d6-86f0-43fa6f708790" providerId="AD" clId="Web-{2A371AE9-CAE9-043C-DBC3-182B9C62912D}" dt="2023-10-06T20:58:05.097" v="160"/>
          <ac:spMkLst>
            <pc:docMk/>
            <pc:sldMk cId="1089174465" sldId="257"/>
            <ac:spMk id="2" creationId="{06D2807E-DAD5-47B2-811C-5302110DEA7F}"/>
          </ac:spMkLst>
        </pc:spChg>
        <pc:spChg chg="del">
          <ac:chgData name="Andrea Pio Maria Cota" userId="S::andrea.cota@edu.unito.it::a3d6a3f1-b749-41d6-86f0-43fa6f708790" providerId="AD" clId="Web-{2A371AE9-CAE9-043C-DBC3-182B9C62912D}" dt="2023-10-06T20:58:07.566" v="161"/>
          <ac:spMkLst>
            <pc:docMk/>
            <pc:sldMk cId="1089174465" sldId="257"/>
            <ac:spMk id="3" creationId="{1A893EC9-D074-442E-9CD0-B4BF6FAFF910}"/>
          </ac:spMkLst>
        </pc:spChg>
        <pc:spChg chg="add mod">
          <ac:chgData name="Andrea Pio Maria Cota" userId="S::andrea.cota@edu.unito.it::a3d6a3f1-b749-41d6-86f0-43fa6f708790" providerId="AD" clId="Web-{2A371AE9-CAE9-043C-DBC3-182B9C62912D}" dt="2023-10-06T21:10:05.834" v="205" actId="20577"/>
          <ac:spMkLst>
            <pc:docMk/>
            <pc:sldMk cId="1089174465" sldId="257"/>
            <ac:spMk id="5" creationId="{6004500F-76EB-DD63-69A0-2A0EC318FE90}"/>
          </ac:spMkLst>
        </pc:spChg>
        <pc:spChg chg="add mod">
          <ac:chgData name="Andrea Pio Maria Cota" userId="S::andrea.cota@edu.unito.it::a3d6a3f1-b749-41d6-86f0-43fa6f708790" providerId="AD" clId="Web-{2A371AE9-CAE9-043C-DBC3-182B9C62912D}" dt="2023-10-06T21:10:09.928" v="207" actId="20577"/>
          <ac:spMkLst>
            <pc:docMk/>
            <pc:sldMk cId="1089174465" sldId="257"/>
            <ac:spMk id="6" creationId="{BDC366BD-A36B-69D4-2D46-CB3B3651E397}"/>
          </ac:spMkLst>
        </pc:spChg>
        <pc:spChg chg="add mod">
          <ac:chgData name="Andrea Pio Maria Cota" userId="S::andrea.cota@edu.unito.it::a3d6a3f1-b749-41d6-86f0-43fa6f708790" providerId="AD" clId="Web-{2A371AE9-CAE9-043C-DBC3-182B9C62912D}" dt="2023-10-06T21:08:41.566" v="198" actId="1076"/>
          <ac:spMkLst>
            <pc:docMk/>
            <pc:sldMk cId="1089174465" sldId="257"/>
            <ac:spMk id="7" creationId="{5D1FEB81-C401-BEA3-9A0E-77C62545E681}"/>
          </ac:spMkLst>
        </pc:spChg>
        <pc:spChg chg="add mod">
          <ac:chgData name="Andrea Pio Maria Cota" userId="S::andrea.cota@edu.unito.it::a3d6a3f1-b749-41d6-86f0-43fa6f708790" providerId="AD" clId="Web-{2A371AE9-CAE9-043C-DBC3-182B9C62912D}" dt="2023-10-06T21:08:38.644" v="197" actId="1076"/>
          <ac:spMkLst>
            <pc:docMk/>
            <pc:sldMk cId="1089174465" sldId="257"/>
            <ac:spMk id="8" creationId="{A27FCBB9-BB2E-5893-514D-AE9514C2D56D}"/>
          </ac:spMkLst>
        </pc:spChg>
        <pc:grpChg chg="add mod">
          <ac:chgData name="Andrea Pio Maria Cota" userId="S::andrea.cota@edu.unito.it::a3d6a3f1-b749-41d6-86f0-43fa6f708790" providerId="AD" clId="Web-{2A371AE9-CAE9-043C-DBC3-182B9C62912D}" dt="2023-10-06T21:11:14.180" v="212" actId="1076"/>
          <ac:grpSpMkLst>
            <pc:docMk/>
            <pc:sldMk cId="1089174465" sldId="257"/>
            <ac:grpSpMk id="9" creationId="{16627925-AAEA-09B1-B563-207DF043AC32}"/>
          </ac:grpSpMkLst>
        </pc:grpChg>
        <pc:picChg chg="add mod">
          <ac:chgData name="Andrea Pio Maria Cota" userId="S::andrea.cota@edu.unito.it::a3d6a3f1-b749-41d6-86f0-43fa6f708790" providerId="AD" clId="Web-{2A371AE9-CAE9-043C-DBC3-182B9C62912D}" dt="2023-10-06T21:08:30.347" v="196" actId="14100"/>
          <ac:picMkLst>
            <pc:docMk/>
            <pc:sldMk cId="1089174465" sldId="257"/>
            <ac:picMk id="4" creationId="{AA870F76-3E71-5699-662C-2F81255083F5}"/>
          </ac:picMkLst>
        </pc:picChg>
      </pc:sldChg>
      <pc:sldChg chg="modSp">
        <pc:chgData name="Andrea Pio Maria Cota" userId="S::andrea.cota@edu.unito.it::a3d6a3f1-b749-41d6-86f0-43fa6f708790" providerId="AD" clId="Web-{2A371AE9-CAE9-043C-DBC3-182B9C62912D}" dt="2023-10-06T20:51:36.962" v="157" actId="20577"/>
        <pc:sldMkLst>
          <pc:docMk/>
          <pc:sldMk cId="4113710730" sldId="258"/>
        </pc:sldMkLst>
        <pc:spChg chg="mod">
          <ac:chgData name="Andrea Pio Maria Cota" userId="S::andrea.cota@edu.unito.it::a3d6a3f1-b749-41d6-86f0-43fa6f708790" providerId="AD" clId="Web-{2A371AE9-CAE9-043C-DBC3-182B9C62912D}" dt="2023-10-06T20:51:36.962" v="157" actId="20577"/>
          <ac:spMkLst>
            <pc:docMk/>
            <pc:sldMk cId="4113710730" sldId="258"/>
            <ac:spMk id="3" creationId="{1C9D8B26-0809-4682-AED9-487D28F2FA8F}"/>
          </ac:spMkLst>
        </pc:spChg>
      </pc:sldChg>
      <pc:sldChg chg="new">
        <pc:chgData name="Andrea Pio Maria Cota" userId="S::andrea.cota@edu.unito.it::a3d6a3f1-b749-41d6-86f0-43fa6f708790" providerId="AD" clId="Web-{2A371AE9-CAE9-043C-DBC3-182B9C62912D}" dt="2023-10-06T08:06:58.833" v="30"/>
        <pc:sldMkLst>
          <pc:docMk/>
          <pc:sldMk cId="3703569671" sldId="259"/>
        </pc:sldMkLst>
      </pc:sldChg>
      <pc:sldChg chg="modSp add replId modTransition">
        <pc:chgData name="Andrea Pio Maria Cota" userId="S::andrea.cota@edu.unito.it::a3d6a3f1-b749-41d6-86f0-43fa6f708790" providerId="AD" clId="Web-{2A371AE9-CAE9-043C-DBC3-182B9C62912D}" dt="2023-10-06T21:12:11.103" v="217"/>
        <pc:sldMkLst>
          <pc:docMk/>
          <pc:sldMk cId="840731140" sldId="260"/>
        </pc:sldMkLst>
        <pc:grpChg chg="mod">
          <ac:chgData name="Andrea Pio Maria Cota" userId="S::andrea.cota@edu.unito.it::a3d6a3f1-b749-41d6-86f0-43fa6f708790" providerId="AD" clId="Web-{2A371AE9-CAE9-043C-DBC3-182B9C62912D}" dt="2023-10-06T21:11:26.477" v="213" actId="1076"/>
          <ac:grpSpMkLst>
            <pc:docMk/>
            <pc:sldMk cId="840731140" sldId="260"/>
            <ac:grpSpMk id="9" creationId="{16627925-AAEA-09B1-B563-207DF043AC32}"/>
          </ac:grpSpMkLst>
        </pc:grpChg>
      </pc:sldChg>
      <pc:sldChg chg="modSp add replId modTransition">
        <pc:chgData name="Andrea Pio Maria Cota" userId="S::andrea.cota@edu.unito.it::a3d6a3f1-b749-41d6-86f0-43fa6f708790" providerId="AD" clId="Web-{2A371AE9-CAE9-043C-DBC3-182B9C62912D}" dt="2023-10-06T21:12:13.353" v="218"/>
        <pc:sldMkLst>
          <pc:docMk/>
          <pc:sldMk cId="2155735881" sldId="261"/>
        </pc:sldMkLst>
        <pc:grpChg chg="mod">
          <ac:chgData name="Andrea Pio Maria Cota" userId="S::andrea.cota@edu.unito.it::a3d6a3f1-b749-41d6-86f0-43fa6f708790" providerId="AD" clId="Web-{2A371AE9-CAE9-043C-DBC3-182B9C62912D}" dt="2023-10-06T21:11:32.493" v="214" actId="1076"/>
          <ac:grpSpMkLst>
            <pc:docMk/>
            <pc:sldMk cId="2155735881" sldId="261"/>
            <ac:grpSpMk id="9" creationId="{16627925-AAEA-09B1-B563-207DF043AC32}"/>
          </ac:grpSpMkLst>
        </pc:grpChg>
      </pc:sldChg>
      <pc:sldChg chg="modSp add replId modTransition">
        <pc:chgData name="Andrea Pio Maria Cota" userId="S::andrea.cota@edu.unito.it::a3d6a3f1-b749-41d6-86f0-43fa6f708790" providerId="AD" clId="Web-{2A371AE9-CAE9-043C-DBC3-182B9C62912D}" dt="2023-10-06T21:12:16.634" v="219"/>
        <pc:sldMkLst>
          <pc:docMk/>
          <pc:sldMk cId="1259053861" sldId="262"/>
        </pc:sldMkLst>
        <pc:grpChg chg="mod">
          <ac:chgData name="Andrea Pio Maria Cota" userId="S::andrea.cota@edu.unito.it::a3d6a3f1-b749-41d6-86f0-43fa6f708790" providerId="AD" clId="Web-{2A371AE9-CAE9-043C-DBC3-182B9C62912D}" dt="2023-10-06T21:11:38.399" v="215" actId="1076"/>
          <ac:grpSpMkLst>
            <pc:docMk/>
            <pc:sldMk cId="1259053861" sldId="262"/>
            <ac:grpSpMk id="9" creationId="{16627925-AAEA-09B1-B563-207DF043AC32}"/>
          </ac:grpSpMkLst>
        </pc:grpChg>
      </pc:sldChg>
    </pc:docChg>
  </pc:docChgLst>
  <pc:docChgLst>
    <pc:chgData name="Andrea Pio Maria Cota" userId="S::andrea.cota@edu.unito.it::a3d6a3f1-b749-41d6-86f0-43fa6f708790" providerId="AD" clId="Web-{EA8D22A2-6B3D-2512-691E-31BEC0CAA2F8}"/>
    <pc:docChg chg="addSld delSld modSld sldOrd">
      <pc:chgData name="Andrea Pio Maria Cota" userId="S::andrea.cota@edu.unito.it::a3d6a3f1-b749-41d6-86f0-43fa6f708790" providerId="AD" clId="Web-{EA8D22A2-6B3D-2512-691E-31BEC0CAA2F8}" dt="2023-10-08T15:40:29.139" v="2707"/>
      <pc:docMkLst>
        <pc:docMk/>
      </pc:docMkLst>
      <pc:sldChg chg="addSp delSp modSp del">
        <pc:chgData name="Andrea Pio Maria Cota" userId="S::andrea.cota@edu.unito.it::a3d6a3f1-b749-41d6-86f0-43fa6f708790" providerId="AD" clId="Web-{EA8D22A2-6B3D-2512-691E-31BEC0CAA2F8}" dt="2023-10-07T15:49:27.777" v="1066"/>
        <pc:sldMkLst>
          <pc:docMk/>
          <pc:sldMk cId="1089174465" sldId="257"/>
        </pc:sldMkLst>
        <pc:spChg chg="add del mod">
          <ac:chgData name="Andrea Pio Maria Cota" userId="S::andrea.cota@edu.unito.it::a3d6a3f1-b749-41d6-86f0-43fa6f708790" providerId="AD" clId="Web-{EA8D22A2-6B3D-2512-691E-31BEC0CAA2F8}" dt="2023-10-07T15:44:28.353" v="1065" actId="14100"/>
          <ac:spMkLst>
            <pc:docMk/>
            <pc:sldMk cId="1089174465" sldId="257"/>
            <ac:spMk id="6" creationId="{BDC366BD-A36B-69D4-2D46-CB3B3651E397}"/>
          </ac:spMkLst>
        </pc:spChg>
        <pc:grpChg chg="mod">
          <ac:chgData name="Andrea Pio Maria Cota" userId="S::andrea.cota@edu.unito.it::a3d6a3f1-b749-41d6-86f0-43fa6f708790" providerId="AD" clId="Web-{EA8D22A2-6B3D-2512-691E-31BEC0CAA2F8}" dt="2023-10-07T15:39:57.446" v="1014" actId="1076"/>
          <ac:grpSpMkLst>
            <pc:docMk/>
            <pc:sldMk cId="1089174465" sldId="257"/>
            <ac:grpSpMk id="9" creationId="{16627925-AAEA-09B1-B563-207DF043AC32}"/>
          </ac:grpSpMkLst>
        </pc:grpChg>
      </pc:sldChg>
      <pc:sldChg chg="addSp delSp modSp add del modTransition">
        <pc:chgData name="Andrea Pio Maria Cota" userId="S::andrea.cota@edu.unito.it::a3d6a3f1-b749-41d6-86f0-43fa6f708790" providerId="AD" clId="Web-{EA8D22A2-6B3D-2512-691E-31BEC0CAA2F8}" dt="2023-10-07T16:25:47.490" v="1410"/>
        <pc:sldMkLst>
          <pc:docMk/>
          <pc:sldMk cId="3703569671" sldId="259"/>
        </pc:sldMkLst>
        <pc:spChg chg="del">
          <ac:chgData name="Andrea Pio Maria Cota" userId="S::andrea.cota@edu.unito.it::a3d6a3f1-b749-41d6-86f0-43fa6f708790" providerId="AD" clId="Web-{EA8D22A2-6B3D-2512-691E-31BEC0CAA2F8}" dt="2023-10-07T15:49:48.029" v="1071"/>
          <ac:spMkLst>
            <pc:docMk/>
            <pc:sldMk cId="3703569671" sldId="259"/>
            <ac:spMk id="2" creationId="{CBD0A309-737A-AF2D-5C96-4729EAF531C6}"/>
          </ac:spMkLst>
        </pc:spChg>
        <pc:spChg chg="del">
          <ac:chgData name="Andrea Pio Maria Cota" userId="S::andrea.cota@edu.unito.it::a3d6a3f1-b749-41d6-86f0-43fa6f708790" providerId="AD" clId="Web-{EA8D22A2-6B3D-2512-691E-31BEC0CAA2F8}" dt="2023-10-07T15:49:45.700" v="1070"/>
          <ac:spMkLst>
            <pc:docMk/>
            <pc:sldMk cId="3703569671" sldId="259"/>
            <ac:spMk id="3" creationId="{0D06FDC3-0C69-5DBF-FF29-4D4AEE526AE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6:05:51.479" v="1144" actId="20577"/>
          <ac:spMkLst>
            <pc:docMk/>
            <pc:sldMk cId="3703569671" sldId="259"/>
            <ac:spMk id="5" creationId="{F0FE5D06-088B-EF12-ECAA-D2E071D149D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5:58.427" v="1102" actId="1076"/>
          <ac:spMkLst>
            <pc:docMk/>
            <pc:sldMk cId="3703569671" sldId="259"/>
            <ac:spMk id="6" creationId="{4DB0A32C-C094-24F4-0F28-572F363FDB2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4:38.140" v="1097" actId="1076"/>
          <ac:spMkLst>
            <pc:docMk/>
            <pc:sldMk cId="3703569671" sldId="259"/>
            <ac:spMk id="7" creationId="{37A62AA2-1916-1988-8005-A5D7B015C866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4:20.358" v="1094" actId="1076"/>
          <ac:spMkLst>
            <pc:docMk/>
            <pc:sldMk cId="3703569671" sldId="259"/>
            <ac:spMk id="8" creationId="{9ED1BC1A-1845-EF70-11BC-8365DE82436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6:39.492" v="1113" actId="20577"/>
          <ac:spMkLst>
            <pc:docMk/>
            <pc:sldMk cId="3703569671" sldId="259"/>
            <ac:spMk id="9" creationId="{3064AEE1-09FF-4CCC-EB97-5351D1BEBC08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7:15.275" v="1121" actId="20577"/>
          <ac:spMkLst>
            <pc:docMk/>
            <pc:sldMk cId="3703569671" sldId="259"/>
            <ac:spMk id="10" creationId="{CF5DBED8-16D7-9F9F-3C52-3EE439DE402E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7:18.963" v="1122" actId="20577"/>
          <ac:spMkLst>
            <pc:docMk/>
            <pc:sldMk cId="3703569671" sldId="259"/>
            <ac:spMk id="11" creationId="{4EA5E83E-D92B-E997-BF41-F953F889C1D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58:22.717" v="1124" actId="20577"/>
          <ac:spMkLst>
            <pc:docMk/>
            <pc:sldMk cId="3703569671" sldId="259"/>
            <ac:spMk id="12" creationId="{8346E4D9-A8EA-8C44-1A35-406BCB0EC53B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7T16:24:07.202" v="1397"/>
          <ac:spMkLst>
            <pc:docMk/>
            <pc:sldMk cId="3703569671" sldId="259"/>
            <ac:spMk id="18" creationId="{D2884245-0DFD-8125-B6E3-6C2FADDDAAB1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7T16:24:07.202" v="1397"/>
          <ac:spMkLst>
            <pc:docMk/>
            <pc:sldMk cId="3703569671" sldId="259"/>
            <ac:spMk id="19" creationId="{DD8EEF0F-E676-484F-A25E-8939F1C01A0D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7T16:24:07.202" v="1397"/>
          <ac:spMkLst>
            <pc:docMk/>
            <pc:sldMk cId="3703569671" sldId="259"/>
            <ac:spMk id="20" creationId="{B2DDA5E4-85BB-4E8A-934D-3E862D6DB4BC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6:11:21.921" v="1197"/>
          <ac:spMkLst>
            <pc:docMk/>
            <pc:sldMk cId="3703569671" sldId="259"/>
            <ac:spMk id="21" creationId="{DD8EEF0F-E676-484F-A25E-8939F1C01A0D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7T16:24:07.202" v="1397"/>
          <ac:spMkLst>
            <pc:docMk/>
            <pc:sldMk cId="3703569671" sldId="259"/>
            <ac:spMk id="22" creationId="{A5C3900D-50C0-9EE0-A196-DF04B385DD95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7T16:24:15.234" v="1399" actId="1076"/>
          <ac:spMkLst>
            <pc:docMk/>
            <pc:sldMk cId="3703569671" sldId="259"/>
            <ac:spMk id="23" creationId="{BFADA4BD-1002-5469-8F3F-886951478BF6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6:19:31.888" v="1346"/>
          <ac:spMkLst>
            <pc:docMk/>
            <pc:sldMk cId="3703569671" sldId="259"/>
            <ac:spMk id="26" creationId="{4B8235F2-27D3-8DB3-74B6-7958622B10B2}"/>
          </ac:spMkLst>
        </pc:spChg>
        <pc:grpChg chg="add">
          <ac:chgData name="Andrea Pio Maria Cota" userId="S::andrea.cota@edu.unito.it::a3d6a3f1-b749-41d6-86f0-43fa6f708790" providerId="AD" clId="Web-{EA8D22A2-6B3D-2512-691E-31BEC0CAA2F8}" dt="2023-10-07T15:59:25.986" v="1125"/>
          <ac:grpSpMkLst>
            <pc:docMk/>
            <pc:sldMk cId="3703569671" sldId="259"/>
            <ac:grpSpMk id="13" creationId="{5FACB851-331A-1310-EFEA-AD9E879696E6}"/>
          </ac:grpSpMkLst>
        </pc:grpChg>
        <pc:grpChg chg="add">
          <ac:chgData name="Andrea Pio Maria Cota" userId="S::andrea.cota@edu.unito.it::a3d6a3f1-b749-41d6-86f0-43fa6f708790" providerId="AD" clId="Web-{EA8D22A2-6B3D-2512-691E-31BEC0CAA2F8}" dt="2023-10-07T15:59:34.752" v="1126"/>
          <ac:grpSpMkLst>
            <pc:docMk/>
            <pc:sldMk cId="3703569671" sldId="259"/>
            <ac:grpSpMk id="14" creationId="{0F2D2E1F-A326-43FE-3C41-594C968C8A21}"/>
          </ac:grpSpMkLst>
        </pc:grpChg>
        <pc:grpChg chg="add topLvl">
          <ac:chgData name="Andrea Pio Maria Cota" userId="S::andrea.cota@edu.unito.it::a3d6a3f1-b749-41d6-86f0-43fa6f708790" providerId="AD" clId="Web-{EA8D22A2-6B3D-2512-691E-31BEC0CAA2F8}" dt="2023-10-07T16:19:53.124" v="1354"/>
          <ac:grpSpMkLst>
            <pc:docMk/>
            <pc:sldMk cId="3703569671" sldId="259"/>
            <ac:grpSpMk id="15" creationId="{3676A59F-9172-7816-3C92-70164F6772A5}"/>
          </ac:grpSpMkLst>
        </pc:grpChg>
        <pc:grpChg chg="add topLvl">
          <ac:chgData name="Andrea Pio Maria Cota" userId="S::andrea.cota@edu.unito.it::a3d6a3f1-b749-41d6-86f0-43fa6f708790" providerId="AD" clId="Web-{EA8D22A2-6B3D-2512-691E-31BEC0CAA2F8}" dt="2023-10-07T16:24:07.202" v="1397"/>
          <ac:grpSpMkLst>
            <pc:docMk/>
            <pc:sldMk cId="3703569671" sldId="259"/>
            <ac:grpSpMk id="16" creationId="{8DEA3FAB-1C9E-400F-3312-A1359DACCFF3}"/>
          </ac:grpSpMkLst>
        </pc:grpChg>
        <pc:grpChg chg="add del mod">
          <ac:chgData name="Andrea Pio Maria Cota" userId="S::andrea.cota@edu.unito.it::a3d6a3f1-b749-41d6-86f0-43fa6f708790" providerId="AD" clId="Web-{EA8D22A2-6B3D-2512-691E-31BEC0CAA2F8}" dt="2023-10-07T16:07:31.766" v="1158"/>
          <ac:grpSpMkLst>
            <pc:docMk/>
            <pc:sldMk cId="3703569671" sldId="259"/>
            <ac:grpSpMk id="17" creationId="{DC2FD4CC-217A-5BF2-6F36-D74E7FE54A54}"/>
          </ac:grpSpMkLst>
        </pc:grpChg>
        <pc:grpChg chg="add del mod">
          <ac:chgData name="Andrea Pio Maria Cota" userId="S::andrea.cota@edu.unito.it::a3d6a3f1-b749-41d6-86f0-43fa6f708790" providerId="AD" clId="Web-{EA8D22A2-6B3D-2512-691E-31BEC0CAA2F8}" dt="2023-10-07T16:19:53.124" v="1354"/>
          <ac:grpSpMkLst>
            <pc:docMk/>
            <pc:sldMk cId="3703569671" sldId="259"/>
            <ac:grpSpMk id="24" creationId="{7CCEF545-9BC8-4EED-760E-5C3F732F6439}"/>
          </ac:grpSpMkLst>
        </pc:grpChg>
        <pc:grpChg chg="add del">
          <ac:chgData name="Andrea Pio Maria Cota" userId="S::andrea.cota@edu.unito.it::a3d6a3f1-b749-41d6-86f0-43fa6f708790" providerId="AD" clId="Web-{EA8D22A2-6B3D-2512-691E-31BEC0CAA2F8}" dt="2023-10-07T16:24:07.202" v="1397"/>
          <ac:grpSpMkLst>
            <pc:docMk/>
            <pc:sldMk cId="3703569671" sldId="259"/>
            <ac:grpSpMk id="27" creationId="{31911BC2-28D1-122C-F717-16A97519CFD3}"/>
          </ac:grpSpMkLst>
        </pc:grpChg>
        <pc:grpChg chg="add mod">
          <ac:chgData name="Andrea Pio Maria Cota" userId="S::andrea.cota@edu.unito.it::a3d6a3f1-b749-41d6-86f0-43fa6f708790" providerId="AD" clId="Web-{EA8D22A2-6B3D-2512-691E-31BEC0CAA2F8}" dt="2023-10-07T16:25:04.690" v="1404" actId="1076"/>
          <ac:grpSpMkLst>
            <pc:docMk/>
            <pc:sldMk cId="3703569671" sldId="259"/>
            <ac:grpSpMk id="28" creationId="{6A226387-34E6-6274-A65D-6BC8FAFD83A4}"/>
          </ac:grpSpMkLst>
        </pc:grpChg>
        <pc:picChg chg="add mod topLvl">
          <ac:chgData name="Andrea Pio Maria Cota" userId="S::andrea.cota@edu.unito.it::a3d6a3f1-b749-41d6-86f0-43fa6f708790" providerId="AD" clId="Web-{EA8D22A2-6B3D-2512-691E-31BEC0CAA2F8}" dt="2023-10-07T16:23:53.920" v="1393" actId="1076"/>
          <ac:picMkLst>
            <pc:docMk/>
            <pc:sldMk cId="3703569671" sldId="259"/>
            <ac:picMk id="4" creationId="{674E155B-716E-85FB-F288-DFBB7A5617D0}"/>
          </ac:picMkLst>
        </pc:picChg>
      </pc:sldChg>
      <pc:sldChg chg="addSp delSp modSp del">
        <pc:chgData name="Andrea Pio Maria Cota" userId="S::andrea.cota@edu.unito.it::a3d6a3f1-b749-41d6-86f0-43fa6f708790" providerId="AD" clId="Web-{EA8D22A2-6B3D-2512-691E-31BEC0CAA2F8}" dt="2023-10-07T15:49:30.200" v="1067"/>
        <pc:sldMkLst>
          <pc:docMk/>
          <pc:sldMk cId="840731140" sldId="260"/>
        </pc:sldMkLst>
        <pc:spChg chg="mod">
          <ac:chgData name="Andrea Pio Maria Cota" userId="S::andrea.cota@edu.unito.it::a3d6a3f1-b749-41d6-86f0-43fa6f708790" providerId="AD" clId="Web-{EA8D22A2-6B3D-2512-691E-31BEC0CAA2F8}" dt="2023-10-07T15:43:47.397" v="1058" actId="1076"/>
          <ac:spMkLst>
            <pc:docMk/>
            <pc:sldMk cId="840731140" sldId="260"/>
            <ac:spMk id="6" creationId="{BDC366BD-A36B-69D4-2D46-CB3B3651E397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5:43:20.255" v="1050"/>
          <ac:spMkLst>
            <pc:docMk/>
            <pc:sldMk cId="840731140" sldId="260"/>
            <ac:spMk id="7" creationId="{5D1FEB81-C401-BEA3-9A0E-77C62545E681}"/>
          </ac:spMkLst>
        </pc:spChg>
        <pc:grpChg chg="mod">
          <ac:chgData name="Andrea Pio Maria Cota" userId="S::andrea.cota@edu.unito.it::a3d6a3f1-b749-41d6-86f0-43fa6f708790" providerId="AD" clId="Web-{EA8D22A2-6B3D-2512-691E-31BEC0CAA2F8}" dt="2023-10-07T15:43:41.709" v="1056" actId="1076"/>
          <ac:grpSpMkLst>
            <pc:docMk/>
            <pc:sldMk cId="840731140" sldId="260"/>
            <ac:grpSpMk id="9" creationId="{16627925-AAEA-09B1-B563-207DF043AC32}"/>
          </ac:grpSpMkLst>
        </pc:grpChg>
      </pc:sldChg>
      <pc:sldChg chg="addSp delSp modSp del">
        <pc:chgData name="Andrea Pio Maria Cota" userId="S::andrea.cota@edu.unito.it::a3d6a3f1-b749-41d6-86f0-43fa6f708790" providerId="AD" clId="Web-{EA8D22A2-6B3D-2512-691E-31BEC0CAA2F8}" dt="2023-10-07T15:49:32.403" v="1068"/>
        <pc:sldMkLst>
          <pc:docMk/>
          <pc:sldMk cId="2155735881" sldId="261"/>
        </pc:sldMkLst>
        <pc:spChg chg="add del">
          <ac:chgData name="Andrea Pio Maria Cota" userId="S::andrea.cota@edu.unito.it::a3d6a3f1-b749-41d6-86f0-43fa6f708790" providerId="AD" clId="Web-{EA8D22A2-6B3D-2512-691E-31BEC0CAA2F8}" dt="2023-10-07T15:43:07.770" v="1046"/>
          <ac:spMkLst>
            <pc:docMk/>
            <pc:sldMk cId="2155735881" sldId="261"/>
            <ac:spMk id="6" creationId="{BDC366BD-A36B-69D4-2D46-CB3B3651E397}"/>
          </ac:spMkLst>
        </pc:spChg>
        <pc:spChg chg="mod">
          <ac:chgData name="Andrea Pio Maria Cota" userId="S::andrea.cota@edu.unito.it::a3d6a3f1-b749-41d6-86f0-43fa6f708790" providerId="AD" clId="Web-{EA8D22A2-6B3D-2512-691E-31BEC0CAA2F8}" dt="2023-10-07T15:42:59.285" v="1043" actId="1076"/>
          <ac:spMkLst>
            <pc:docMk/>
            <pc:sldMk cId="2155735881" sldId="261"/>
            <ac:spMk id="7" creationId="{5D1FEB81-C401-BEA3-9A0E-77C62545E681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5:42:56.128" v="1042"/>
          <ac:spMkLst>
            <pc:docMk/>
            <pc:sldMk cId="2155735881" sldId="261"/>
            <ac:spMk id="8" creationId="{A27FCBB9-BB2E-5893-514D-AE9514C2D56D}"/>
          </ac:spMkLst>
        </pc:spChg>
        <pc:grpChg chg="mod">
          <ac:chgData name="Andrea Pio Maria Cota" userId="S::andrea.cota@edu.unito.it::a3d6a3f1-b749-41d6-86f0-43fa6f708790" providerId="AD" clId="Web-{EA8D22A2-6B3D-2512-691E-31BEC0CAA2F8}" dt="2023-10-07T15:43:04.910" v="1045" actId="1076"/>
          <ac:grpSpMkLst>
            <pc:docMk/>
            <pc:sldMk cId="2155735881" sldId="261"/>
            <ac:grpSpMk id="9" creationId="{16627925-AAEA-09B1-B563-207DF043AC32}"/>
          </ac:grpSpMkLst>
        </pc:grpChg>
        <pc:picChg chg="add del">
          <ac:chgData name="Andrea Pio Maria Cota" userId="S::andrea.cota@edu.unito.it::a3d6a3f1-b749-41d6-86f0-43fa6f708790" providerId="AD" clId="Web-{EA8D22A2-6B3D-2512-691E-31BEC0CAA2F8}" dt="2023-10-07T15:41:25.529" v="1032"/>
          <ac:picMkLst>
            <pc:docMk/>
            <pc:sldMk cId="2155735881" sldId="261"/>
            <ac:picMk id="4" creationId="{AA870F76-3E71-5699-662C-2F81255083F5}"/>
          </ac:picMkLst>
        </pc:picChg>
      </pc:sldChg>
      <pc:sldChg chg="addSp delSp modSp del">
        <pc:chgData name="Andrea Pio Maria Cota" userId="S::andrea.cota@edu.unito.it::a3d6a3f1-b749-41d6-86f0-43fa6f708790" providerId="AD" clId="Web-{EA8D22A2-6B3D-2512-691E-31BEC0CAA2F8}" dt="2023-10-07T15:49:34.856" v="1069"/>
        <pc:sldMkLst>
          <pc:docMk/>
          <pc:sldMk cId="1259053861" sldId="262"/>
        </pc:sldMkLst>
        <pc:spChg chg="add del">
          <ac:chgData name="Andrea Pio Maria Cota" userId="S::andrea.cota@edu.unito.it::a3d6a3f1-b749-41d6-86f0-43fa6f708790" providerId="AD" clId="Web-{EA8D22A2-6B3D-2512-691E-31BEC0CAA2F8}" dt="2023-10-07T15:42:45.534" v="1040"/>
          <ac:spMkLst>
            <pc:docMk/>
            <pc:sldMk cId="1259053861" sldId="262"/>
            <ac:spMk id="7" creationId="{5D1FEB81-C401-BEA3-9A0E-77C62545E681}"/>
          </ac:spMkLst>
        </pc:spChg>
        <pc:spChg chg="mod">
          <ac:chgData name="Andrea Pio Maria Cota" userId="S::andrea.cota@edu.unito.it::a3d6a3f1-b749-41d6-86f0-43fa6f708790" providerId="AD" clId="Web-{EA8D22A2-6B3D-2512-691E-31BEC0CAA2F8}" dt="2023-10-07T15:42:48.862" v="1041" actId="1076"/>
          <ac:spMkLst>
            <pc:docMk/>
            <pc:sldMk cId="1259053861" sldId="262"/>
            <ac:spMk id="8" creationId="{A27FCBB9-BB2E-5893-514D-AE9514C2D56D}"/>
          </ac:spMkLst>
        </pc:spChg>
      </pc:sldChg>
      <pc:sldChg chg="addSp delSp modSp addAnim delAnim">
        <pc:chgData name="Andrea Pio Maria Cota" userId="S::andrea.cota@edu.unito.it::a3d6a3f1-b749-41d6-86f0-43fa6f708790" providerId="AD" clId="Web-{EA8D22A2-6B3D-2512-691E-31BEC0CAA2F8}" dt="2023-10-08T12:55:29.500" v="1837"/>
        <pc:sldMkLst>
          <pc:docMk/>
          <pc:sldMk cId="209047056" sldId="263"/>
        </pc:sldMkLst>
        <pc:spChg chg="mod">
          <ac:chgData name="Andrea Pio Maria Cota" userId="S::andrea.cota@edu.unito.it::a3d6a3f1-b749-41d6-86f0-43fa6f708790" providerId="AD" clId="Web-{EA8D22A2-6B3D-2512-691E-31BEC0CAA2F8}" dt="2023-10-08T09:05:40.941" v="1618" actId="1076"/>
          <ac:spMkLst>
            <pc:docMk/>
            <pc:sldMk cId="209047056" sldId="263"/>
            <ac:spMk id="2" creationId="{CBD0A309-737A-AF2D-5C96-4729EAF531C6}"/>
          </ac:spMkLst>
        </pc:spChg>
        <pc:spChg chg="del">
          <ac:chgData name="Andrea Pio Maria Cota" userId="S::andrea.cota@edu.unito.it::a3d6a3f1-b749-41d6-86f0-43fa6f708790" providerId="AD" clId="Web-{EA8D22A2-6B3D-2512-691E-31BEC0CAA2F8}" dt="2023-10-08T08:59:49.856" v="1590"/>
          <ac:spMkLst>
            <pc:docMk/>
            <pc:sldMk cId="209047056" sldId="263"/>
            <ac:spMk id="3" creationId="{0D06FDC3-0C69-5DBF-FF29-4D4AEE526AE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2:55:24.703" v="1836" actId="1076"/>
          <ac:spMkLst>
            <pc:docMk/>
            <pc:sldMk cId="209047056" sldId="263"/>
            <ac:spMk id="4" creationId="{297F6498-156F-C7CF-8968-33D679B3E09C}"/>
          </ac:spMkLst>
        </pc:spChg>
        <pc:spChg chg="add del mod">
          <ac:chgData name="Andrea Pio Maria Cota" userId="S::andrea.cota@edu.unito.it::a3d6a3f1-b749-41d6-86f0-43fa6f708790" providerId="AD" clId="Web-{EA8D22A2-6B3D-2512-691E-31BEC0CAA2F8}" dt="2023-10-08T09:31:47.749" v="1653"/>
          <ac:spMkLst>
            <pc:docMk/>
            <pc:sldMk cId="209047056" sldId="263"/>
            <ac:spMk id="4" creationId="{A464BB72-519C-2840-B0B5-297F3F37BEF3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09:31:35.358" v="1650"/>
          <ac:spMkLst>
            <pc:docMk/>
            <pc:sldMk cId="209047056" sldId="263"/>
            <ac:spMk id="5" creationId="{CD7A3613-78B6-C1EF-D538-23E0BCC9049E}"/>
          </ac:spMkLst>
        </pc:spChg>
        <pc:spChg chg="add del mod">
          <ac:chgData name="Andrea Pio Maria Cota" userId="S::andrea.cota@edu.unito.it::a3d6a3f1-b749-41d6-86f0-43fa6f708790" providerId="AD" clId="Web-{EA8D22A2-6B3D-2512-691E-31BEC0CAA2F8}" dt="2023-10-08T09:28:20.571" v="1619"/>
          <ac:spMkLst>
            <pc:docMk/>
            <pc:sldMk cId="209047056" sldId="263"/>
            <ac:spMk id="6" creationId="{08547FF2-5B3B-E72F-E6D2-84C79F91C10E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9:32:41.861" v="1663" actId="1076"/>
          <ac:spMkLst>
            <pc:docMk/>
            <pc:sldMk cId="209047056" sldId="263"/>
            <ac:spMk id="7" creationId="{71907E84-D72F-C692-791D-EA5E5FCF563F}"/>
          </ac:spMkLst>
        </pc:spChg>
        <pc:picChg chg="add mod ord">
          <ac:chgData name="Andrea Pio Maria Cota" userId="S::andrea.cota@edu.unito.it::a3d6a3f1-b749-41d6-86f0-43fa6f708790" providerId="AD" clId="Web-{EA8D22A2-6B3D-2512-691E-31BEC0CAA2F8}" dt="2023-10-08T09:32:38.782" v="1662" actId="1076"/>
          <ac:picMkLst>
            <pc:docMk/>
            <pc:sldMk cId="209047056" sldId="263"/>
            <ac:picMk id="3" creationId="{A241D072-9956-9286-55E3-9738638BF204}"/>
          </ac:picMkLst>
        </pc:picChg>
        <pc:picChg chg="add del mod ord">
          <ac:chgData name="Andrea Pio Maria Cota" userId="S::andrea.cota@edu.unito.it::a3d6a3f1-b749-41d6-86f0-43fa6f708790" providerId="AD" clId="Web-{EA8D22A2-6B3D-2512-691E-31BEC0CAA2F8}" dt="2023-10-08T09:03:34.141" v="1601"/>
          <ac:picMkLst>
            <pc:docMk/>
            <pc:sldMk cId="209047056" sldId="263"/>
            <ac:picMk id="4" creationId="{9B671FC6-D0F3-B926-D570-409E12553ACE}"/>
          </ac:picMkLst>
        </pc:picChg>
      </pc:sldChg>
      <pc:sldChg chg="addSp delSp modSp addAnim">
        <pc:chgData name="Andrea Pio Maria Cota" userId="S::andrea.cota@edu.unito.it::a3d6a3f1-b749-41d6-86f0-43fa6f708790" providerId="AD" clId="Web-{EA8D22A2-6B3D-2512-691E-31BEC0CAA2F8}" dt="2023-10-08T08:45:06.966" v="1589"/>
        <pc:sldMkLst>
          <pc:docMk/>
          <pc:sldMk cId="2929144925" sldId="264"/>
        </pc:sldMkLst>
        <pc:spChg chg="mod">
          <ac:chgData name="Andrea Pio Maria Cota" userId="S::andrea.cota@edu.unito.it::a3d6a3f1-b749-41d6-86f0-43fa6f708790" providerId="AD" clId="Web-{EA8D22A2-6B3D-2512-691E-31BEC0CAA2F8}" dt="2023-10-08T08:23:41.459" v="1441" actId="1076"/>
          <ac:spMkLst>
            <pc:docMk/>
            <pc:sldMk cId="2929144925" sldId="264"/>
            <ac:spMk id="2" creationId="{CBD0A309-737A-AF2D-5C96-4729EAF531C6}"/>
          </ac:spMkLst>
        </pc:spChg>
        <pc:spChg chg="del mod">
          <ac:chgData name="Andrea Pio Maria Cota" userId="S::andrea.cota@edu.unito.it::a3d6a3f1-b749-41d6-86f0-43fa6f708790" providerId="AD" clId="Web-{EA8D22A2-6B3D-2512-691E-31BEC0CAA2F8}" dt="2023-10-08T08:26:36.290" v="1456"/>
          <ac:spMkLst>
            <pc:docMk/>
            <pc:sldMk cId="2929144925" sldId="264"/>
            <ac:spMk id="3" creationId="{0D06FDC3-0C69-5DBF-FF29-4D4AEE526AE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8:24:08.210" v="1452" actId="1076"/>
          <ac:spMkLst>
            <pc:docMk/>
            <pc:sldMk cId="2929144925" sldId="264"/>
            <ac:spMk id="4" creationId="{C07BF2E4-0D7A-BD5A-8D00-3580D09B085C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8:32:43.719" v="1528" actId="1076"/>
          <ac:spMkLst>
            <pc:docMk/>
            <pc:sldMk cId="2929144925" sldId="264"/>
            <ac:spMk id="6" creationId="{0978FF27-5714-F084-FE3C-52529C4C0B94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08:38:13.631" v="1534"/>
          <ac:spMkLst>
            <pc:docMk/>
            <pc:sldMk cId="2929144925" sldId="264"/>
            <ac:spMk id="7" creationId="{00413606-9BD5-802F-ECB0-8EAFC4DA91DE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8:44:56.200" v="1588" actId="1076"/>
          <ac:spMkLst>
            <pc:docMk/>
            <pc:sldMk cId="2929144925" sldId="264"/>
            <ac:spMk id="8" creationId="{F52EE061-04B9-ABAE-66A8-7BDC4C6E9DBA}"/>
          </ac:spMkLst>
        </pc:spChg>
        <pc:picChg chg="add mod ord">
          <ac:chgData name="Andrea Pio Maria Cota" userId="S::andrea.cota@edu.unito.it::a3d6a3f1-b749-41d6-86f0-43fa6f708790" providerId="AD" clId="Web-{EA8D22A2-6B3D-2512-691E-31BEC0CAA2F8}" dt="2023-10-08T08:37:23.223" v="1532" actId="1076"/>
          <ac:picMkLst>
            <pc:docMk/>
            <pc:sldMk cId="2929144925" sldId="264"/>
            <ac:picMk id="5" creationId="{F4D51B53-8A07-22D6-8A92-59E5E3AB6474}"/>
          </ac:picMkLst>
        </pc:picChg>
      </pc:sldChg>
      <pc:sldChg chg="addSp delSp modSp new">
        <pc:chgData name="Andrea Pio Maria Cota" userId="S::andrea.cota@edu.unito.it::a3d6a3f1-b749-41d6-86f0-43fa6f708790" providerId="AD" clId="Web-{EA8D22A2-6B3D-2512-691E-31BEC0CAA2F8}" dt="2023-10-07T08:12:52.732" v="153" actId="1076"/>
        <pc:sldMkLst>
          <pc:docMk/>
          <pc:sldMk cId="2795049846" sldId="265"/>
        </pc:sldMkLst>
        <pc:spChg chg="mod">
          <ac:chgData name="Andrea Pio Maria Cota" userId="S::andrea.cota@edu.unito.it::a3d6a3f1-b749-41d6-86f0-43fa6f708790" providerId="AD" clId="Web-{EA8D22A2-6B3D-2512-691E-31BEC0CAA2F8}" dt="2023-10-07T07:58:21.485" v="8" actId="1076"/>
          <ac:spMkLst>
            <pc:docMk/>
            <pc:sldMk cId="2795049846" sldId="265"/>
            <ac:spMk id="2" creationId="{105D9B08-0CB6-C54D-5F32-E0E0334FE190}"/>
          </ac:spMkLst>
        </pc:spChg>
        <pc:spChg chg="add del mod">
          <ac:chgData name="Andrea Pio Maria Cota" userId="S::andrea.cota@edu.unito.it::a3d6a3f1-b749-41d6-86f0-43fa6f708790" providerId="AD" clId="Web-{EA8D22A2-6B3D-2512-691E-31BEC0CAA2F8}" dt="2023-10-07T08:09:48.129" v="148" actId="20577"/>
          <ac:spMkLst>
            <pc:docMk/>
            <pc:sldMk cId="2795049846" sldId="265"/>
            <ac:spMk id="3" creationId="{F71B06B8-79AF-9E5B-11BD-D3AF5F1D0519}"/>
          </ac:spMkLst>
        </pc:spChg>
        <pc:graphicFrameChg chg="add del mod ord modGraphic">
          <ac:chgData name="Andrea Pio Maria Cota" userId="S::andrea.cota@edu.unito.it::a3d6a3f1-b749-41d6-86f0-43fa6f708790" providerId="AD" clId="Web-{EA8D22A2-6B3D-2512-691E-31BEC0CAA2F8}" dt="2023-10-07T07:58:26.235" v="10"/>
          <ac:graphicFrameMkLst>
            <pc:docMk/>
            <pc:sldMk cId="2795049846" sldId="265"/>
            <ac:graphicFrameMk id="4" creationId="{C7A4BD34-9B35-D2DD-6D38-4CF5EED535B6}"/>
          </ac:graphicFrameMkLst>
        </pc:graphicFrameChg>
        <pc:picChg chg="add mod">
          <ac:chgData name="Andrea Pio Maria Cota" userId="S::andrea.cota@edu.unito.it::a3d6a3f1-b749-41d6-86f0-43fa6f708790" providerId="AD" clId="Web-{EA8D22A2-6B3D-2512-691E-31BEC0CAA2F8}" dt="2023-10-07T08:12:52.732" v="153" actId="1076"/>
          <ac:picMkLst>
            <pc:docMk/>
            <pc:sldMk cId="2795049846" sldId="265"/>
            <ac:picMk id="11" creationId="{9F105311-53DE-3C27-7BB2-4CF3B3BF9442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EA8D22A2-6B3D-2512-691E-31BEC0CAA2F8}" dt="2023-10-07T09:17:21.876" v="302" actId="1076"/>
        <pc:sldMkLst>
          <pc:docMk/>
          <pc:sldMk cId="2173183115" sldId="266"/>
        </pc:sldMkLst>
        <pc:spChg chg="mod">
          <ac:chgData name="Andrea Pio Maria Cota" userId="S::andrea.cota@edu.unito.it::a3d6a3f1-b749-41d6-86f0-43fa6f708790" providerId="AD" clId="Web-{EA8D22A2-6B3D-2512-691E-31BEC0CAA2F8}" dt="2023-10-07T08:56:12.016" v="228" actId="20577"/>
          <ac:spMkLst>
            <pc:docMk/>
            <pc:sldMk cId="2173183115" sldId="266"/>
            <ac:spMk id="2" creationId="{E0639103-B137-62BB-6560-2C283049FC32}"/>
          </ac:spMkLst>
        </pc:spChg>
        <pc:spChg chg="mod">
          <ac:chgData name="Andrea Pio Maria Cota" userId="S::andrea.cota@edu.unito.it::a3d6a3f1-b749-41d6-86f0-43fa6f708790" providerId="AD" clId="Web-{EA8D22A2-6B3D-2512-691E-31BEC0CAA2F8}" dt="2023-10-07T08:50:41.641" v="203" actId="1076"/>
          <ac:spMkLst>
            <pc:docMk/>
            <pc:sldMk cId="2173183115" sldId="266"/>
            <ac:spMk id="3" creationId="{29745FEA-BBFD-1370-1A3E-8AFED706A647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08:55:36.640" v="225" actId="20577"/>
          <ac:spMkLst>
            <pc:docMk/>
            <pc:sldMk cId="2173183115" sldId="266"/>
            <ac:spMk id="132" creationId="{89A403B3-31EB-DEFC-D3EC-E457072EF768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09:17:14.657" v="300" actId="1076"/>
          <ac:spMkLst>
            <pc:docMk/>
            <pc:sldMk cId="2173183115" sldId="266"/>
            <ac:spMk id="133" creationId="{F324DBAB-5A52-8914-31FF-7DC3A80B2CC6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09:11:04.093" v="258"/>
          <ac:spMkLst>
            <pc:docMk/>
            <pc:sldMk cId="2173183115" sldId="266"/>
            <ac:spMk id="134" creationId="{768E1594-A047-9651-7805-DD6F16CE0DEF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09:13:54.226" v="275"/>
          <ac:spMkLst>
            <pc:docMk/>
            <pc:sldMk cId="2173183115" sldId="266"/>
            <ac:spMk id="135" creationId="{A7605FE4-5ED7-3806-2164-2CF78A44F27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09:17:21.876" v="302" actId="1076"/>
          <ac:spMkLst>
            <pc:docMk/>
            <pc:sldMk cId="2173183115" sldId="266"/>
            <ac:spMk id="136" creationId="{05151F65-0E7F-2762-CC97-C1B8A236ADC8}"/>
          </ac:spMkLst>
        </pc:spChg>
        <pc:graphicFrameChg chg="add del mod modGraphic">
          <ac:chgData name="Andrea Pio Maria Cota" userId="S::andrea.cota@edu.unito.it::a3d6a3f1-b749-41d6-86f0-43fa6f708790" providerId="AD" clId="Web-{EA8D22A2-6B3D-2512-691E-31BEC0CAA2F8}" dt="2023-10-07T08:50:28.344" v="198"/>
          <ac:graphicFrameMkLst>
            <pc:docMk/>
            <pc:sldMk cId="2173183115" sldId="266"/>
            <ac:graphicFrameMk id="4" creationId="{4481DD45-82F9-F287-43E3-41A004DDDDCB}"/>
          </ac:graphicFrameMkLst>
        </pc:graphicFrameChg>
        <pc:picChg chg="add mod">
          <ac:chgData name="Andrea Pio Maria Cota" userId="S::andrea.cota@edu.unito.it::a3d6a3f1-b749-41d6-86f0-43fa6f708790" providerId="AD" clId="Web-{EA8D22A2-6B3D-2512-691E-31BEC0CAA2F8}" dt="2023-10-07T09:13:29.459" v="272" actId="1076"/>
          <ac:picMkLst>
            <pc:docMk/>
            <pc:sldMk cId="2173183115" sldId="266"/>
            <ac:picMk id="131" creationId="{2C3ECDA0-499F-80AE-9E28-4A6E707EC2CD}"/>
          </ac:picMkLst>
        </pc:picChg>
      </pc:sldChg>
      <pc:sldChg chg="addSp delSp modSp new addAnim">
        <pc:chgData name="Andrea Pio Maria Cota" userId="S::andrea.cota@edu.unito.it::a3d6a3f1-b749-41d6-86f0-43fa6f708790" providerId="AD" clId="Web-{EA8D22A2-6B3D-2512-691E-31BEC0CAA2F8}" dt="2023-10-07T10:10:41.480" v="600"/>
        <pc:sldMkLst>
          <pc:docMk/>
          <pc:sldMk cId="489932726" sldId="267"/>
        </pc:sldMkLst>
        <pc:spChg chg="mod">
          <ac:chgData name="Andrea Pio Maria Cota" userId="S::andrea.cota@edu.unito.it::a3d6a3f1-b749-41d6-86f0-43fa6f708790" providerId="AD" clId="Web-{EA8D22A2-6B3D-2512-691E-31BEC0CAA2F8}" dt="2023-10-07T10:09:34.024" v="583" actId="1076"/>
          <ac:spMkLst>
            <pc:docMk/>
            <pc:sldMk cId="489932726" sldId="267"/>
            <ac:spMk id="2" creationId="{D1A3EC17-CECD-3AE6-001F-C6A8033BA1AC}"/>
          </ac:spMkLst>
        </pc:spChg>
        <pc:spChg chg="mod">
          <ac:chgData name="Andrea Pio Maria Cota" userId="S::andrea.cota@edu.unito.it::a3d6a3f1-b749-41d6-86f0-43fa6f708790" providerId="AD" clId="Web-{EA8D22A2-6B3D-2512-691E-31BEC0CAA2F8}" dt="2023-10-07T10:05:00.667" v="552" actId="20577"/>
          <ac:spMkLst>
            <pc:docMk/>
            <pc:sldMk cId="489932726" sldId="267"/>
            <ac:spMk id="3" creationId="{30D92017-32F4-1D47-5737-79B91032EF05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09:52:34.085" v="478" actId="20577"/>
          <ac:spMkLst>
            <pc:docMk/>
            <pc:sldMk cId="489932726" sldId="267"/>
            <ac:spMk id="816" creationId="{8C6DC020-AAF2-4C97-23C9-16F0E880B63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0:10:33.917" v="599" actId="1076"/>
          <ac:spMkLst>
            <pc:docMk/>
            <pc:sldMk cId="489932726" sldId="267"/>
            <ac:spMk id="1247" creationId="{E97CB509-3FFB-1066-A0EA-DB3F179E0D72}"/>
          </ac:spMkLst>
        </pc:spChg>
        <pc:graphicFrameChg chg="add del mod modGraphic">
          <ac:chgData name="Andrea Pio Maria Cota" userId="S::andrea.cota@edu.unito.it::a3d6a3f1-b749-41d6-86f0-43fa6f708790" providerId="AD" clId="Web-{EA8D22A2-6B3D-2512-691E-31BEC0CAA2F8}" dt="2023-10-07T09:28:32.955" v="366"/>
          <ac:graphicFrameMkLst>
            <pc:docMk/>
            <pc:sldMk cId="489932726" sldId="267"/>
            <ac:graphicFrameMk id="4" creationId="{AE1883B6-6BB1-3449-DF38-72A65635DE03}"/>
          </ac:graphicFrameMkLst>
        </pc:graphicFrameChg>
        <pc:graphicFrameChg chg="add mod modGraphic">
          <ac:chgData name="Andrea Pio Maria Cota" userId="S::andrea.cota@edu.unito.it::a3d6a3f1-b749-41d6-86f0-43fa6f708790" providerId="AD" clId="Web-{EA8D22A2-6B3D-2512-691E-31BEC0CAA2F8}" dt="2023-10-07T10:08:41.037" v="581"/>
          <ac:graphicFrameMkLst>
            <pc:docMk/>
            <pc:sldMk cId="489932726" sldId="267"/>
            <ac:graphicFrameMk id="149" creationId="{27B11F4B-57B6-E759-F4D1-0E9DD9DCFF4D}"/>
          </ac:graphicFrameMkLst>
        </pc:graphicFrameChg>
        <pc:picChg chg="add mod">
          <ac:chgData name="Andrea Pio Maria Cota" userId="S::andrea.cota@edu.unito.it::a3d6a3f1-b749-41d6-86f0-43fa6f708790" providerId="AD" clId="Web-{EA8D22A2-6B3D-2512-691E-31BEC0CAA2F8}" dt="2023-10-07T09:52:12.709" v="476" actId="1076"/>
          <ac:picMkLst>
            <pc:docMk/>
            <pc:sldMk cId="489932726" sldId="267"/>
            <ac:picMk id="826" creationId="{40FCAC20-94D8-ED3B-F0C0-D2EF41697DF4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EA8D22A2-6B3D-2512-691E-31BEC0CAA2F8}" dt="2023-10-07T14:20:23.768" v="736"/>
        <pc:sldMkLst>
          <pc:docMk/>
          <pc:sldMk cId="404306976" sldId="268"/>
        </pc:sldMkLst>
        <pc:spChg chg="del">
          <ac:chgData name="Andrea Pio Maria Cota" userId="S::andrea.cota@edu.unito.it::a3d6a3f1-b749-41d6-86f0-43fa6f708790" providerId="AD" clId="Web-{EA8D22A2-6B3D-2512-691E-31BEC0CAA2F8}" dt="2023-10-07T10:28:10.709" v="609"/>
          <ac:spMkLst>
            <pc:docMk/>
            <pc:sldMk cId="404306976" sldId="268"/>
            <ac:spMk id="2" creationId="{1ECBE8A7-2FB2-6D5D-B09D-F90F980B7D85}"/>
          </ac:spMkLst>
        </pc:spChg>
        <pc:spChg chg="add del mod">
          <ac:chgData name="Andrea Pio Maria Cota" userId="S::andrea.cota@edu.unito.it::a3d6a3f1-b749-41d6-86f0-43fa6f708790" providerId="AD" clId="Web-{EA8D22A2-6B3D-2512-691E-31BEC0CAA2F8}" dt="2023-10-07T14:00:30.037" v="636"/>
          <ac:spMkLst>
            <pc:docMk/>
            <pc:sldMk cId="404306976" sldId="268"/>
            <ac:spMk id="2" creationId="{CF31E2FF-D5C0-3438-79EB-072730615C97}"/>
          </ac:spMkLst>
        </pc:spChg>
        <pc:spChg chg="del mod">
          <ac:chgData name="Andrea Pio Maria Cota" userId="S::andrea.cota@edu.unito.it::a3d6a3f1-b749-41d6-86f0-43fa6f708790" providerId="AD" clId="Web-{EA8D22A2-6B3D-2512-691E-31BEC0CAA2F8}" dt="2023-10-07T10:28:17.194" v="611"/>
          <ac:spMkLst>
            <pc:docMk/>
            <pc:sldMk cId="404306976" sldId="268"/>
            <ac:spMk id="3" creationId="{99FDC40D-A99A-AFDB-89A4-AAC71496CA9C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4:19:22.813" v="728" actId="20577"/>
          <ac:spMkLst>
            <pc:docMk/>
            <pc:sldMk cId="404306976" sldId="268"/>
            <ac:spMk id="3" creationId="{A190F82E-CBF7-5B29-7DD1-07D1CE5A985F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4:17:18.514" v="708"/>
          <ac:spMkLst>
            <pc:docMk/>
            <pc:sldMk cId="404306976" sldId="268"/>
            <ac:spMk id="4" creationId="{EC292DA2-58D6-B96A-9160-76AD3740299F}"/>
          </ac:spMkLst>
        </pc:spChg>
        <pc:picChg chg="add del mod">
          <ac:chgData name="Andrea Pio Maria Cota" userId="S::andrea.cota@edu.unito.it::a3d6a3f1-b749-41d6-86f0-43fa6f708790" providerId="AD" clId="Web-{EA8D22A2-6B3D-2512-691E-31BEC0CAA2F8}" dt="2023-10-07T10:48:19.588" v="624"/>
          <ac:picMkLst>
            <pc:docMk/>
            <pc:sldMk cId="404306976" sldId="268"/>
            <ac:picMk id="4" creationId="{E5CBA1D2-43D7-90F5-B635-A9CF19A504D7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7T14:19:32.095" v="733" actId="1076"/>
          <ac:picMkLst>
            <pc:docMk/>
            <pc:sldMk cId="404306976" sldId="268"/>
            <ac:picMk id="5" creationId="{AA35ECFE-95C8-8937-D23B-7CC64A6A9DF6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EA8D22A2-6B3D-2512-691E-31BEC0CAA2F8}" dt="2023-10-08T09:01:48.608" v="1600" actId="1076"/>
        <pc:sldMkLst>
          <pc:docMk/>
          <pc:sldMk cId="1181870216" sldId="269"/>
        </pc:sldMkLst>
        <pc:spChg chg="del">
          <ac:chgData name="Andrea Pio Maria Cota" userId="S::andrea.cota@edu.unito.it::a3d6a3f1-b749-41d6-86f0-43fa6f708790" providerId="AD" clId="Web-{EA8D22A2-6B3D-2512-691E-31BEC0CAA2F8}" dt="2023-10-07T14:23:26.163" v="738"/>
          <ac:spMkLst>
            <pc:docMk/>
            <pc:sldMk cId="1181870216" sldId="269"/>
            <ac:spMk id="2" creationId="{6505F6D2-CD7C-1783-F500-A9592A6B7BBE}"/>
          </ac:spMkLst>
        </pc:spChg>
        <pc:spChg chg="del">
          <ac:chgData name="Andrea Pio Maria Cota" userId="S::andrea.cota@edu.unito.it::a3d6a3f1-b749-41d6-86f0-43fa6f708790" providerId="AD" clId="Web-{EA8D22A2-6B3D-2512-691E-31BEC0CAA2F8}" dt="2023-10-07T14:23:28.491" v="739"/>
          <ac:spMkLst>
            <pc:docMk/>
            <pc:sldMk cId="1181870216" sldId="269"/>
            <ac:spMk id="3" creationId="{42C60B61-8A4A-8121-8ED6-47A62932999C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9:01:48.608" v="1600" actId="1076"/>
          <ac:spMkLst>
            <pc:docMk/>
            <pc:sldMk cId="1181870216" sldId="269"/>
            <ac:spMk id="3" creationId="{C3E18D4F-438B-485F-096F-B82A1D9BE6EA}"/>
          </ac:spMkLst>
        </pc:spChg>
        <pc:picChg chg="add del mod">
          <ac:chgData name="Andrea Pio Maria Cota" userId="S::andrea.cota@edu.unito.it::a3d6a3f1-b749-41d6-86f0-43fa6f708790" providerId="AD" clId="Web-{EA8D22A2-6B3D-2512-691E-31BEC0CAA2F8}" dt="2023-10-08T09:00:15.200" v="1591"/>
          <ac:picMkLst>
            <pc:docMk/>
            <pc:sldMk cId="1181870216" sldId="269"/>
            <ac:picMk id="2" creationId="{784CBD0D-476A-9C27-61CD-0DE88D5775C6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8T09:00:43.748" v="1599" actId="1076"/>
          <ac:picMkLst>
            <pc:docMk/>
            <pc:sldMk cId="1181870216" sldId="269"/>
            <ac:picMk id="4" creationId="{11542212-2C9F-2851-BEA8-CCDA49B43B57}"/>
          </ac:picMkLst>
        </pc:picChg>
        <pc:picChg chg="add del mod">
          <ac:chgData name="Andrea Pio Maria Cota" userId="S::andrea.cota@edu.unito.it::a3d6a3f1-b749-41d6-86f0-43fa6f708790" providerId="AD" clId="Web-{EA8D22A2-6B3D-2512-691E-31BEC0CAA2F8}" dt="2023-10-07T14:52:34.160" v="755"/>
          <ac:picMkLst>
            <pc:docMk/>
            <pc:sldMk cId="1181870216" sldId="269"/>
            <ac:picMk id="4" creationId="{FFB2ACD6-79C6-CF8A-C760-28FFF74CAF88}"/>
          </ac:picMkLst>
        </pc:picChg>
      </pc:sldChg>
      <pc:sldChg chg="addSp delSp modSp new">
        <pc:chgData name="Andrea Pio Maria Cota" userId="S::andrea.cota@edu.unito.it::a3d6a3f1-b749-41d6-86f0-43fa6f708790" providerId="AD" clId="Web-{EA8D22A2-6B3D-2512-691E-31BEC0CAA2F8}" dt="2023-10-07T15:39:04.520" v="1013" actId="20577"/>
        <pc:sldMkLst>
          <pc:docMk/>
          <pc:sldMk cId="1797064555" sldId="270"/>
        </pc:sldMkLst>
        <pc:spChg chg="del">
          <ac:chgData name="Andrea Pio Maria Cota" userId="S::andrea.cota@edu.unito.it::a3d6a3f1-b749-41d6-86f0-43fa6f708790" providerId="AD" clId="Web-{EA8D22A2-6B3D-2512-691E-31BEC0CAA2F8}" dt="2023-10-07T15:17:28.611" v="843"/>
          <ac:spMkLst>
            <pc:docMk/>
            <pc:sldMk cId="1797064555" sldId="270"/>
            <ac:spMk id="2" creationId="{12B03DEC-5FA9-7E25-4A7D-915C634BD6C5}"/>
          </ac:spMkLst>
        </pc:spChg>
        <pc:spChg chg="del">
          <ac:chgData name="Andrea Pio Maria Cota" userId="S::andrea.cota@edu.unito.it::a3d6a3f1-b749-41d6-86f0-43fa6f708790" providerId="AD" clId="Web-{EA8D22A2-6B3D-2512-691E-31BEC0CAA2F8}" dt="2023-10-07T15:17:53.175" v="845"/>
          <ac:spMkLst>
            <pc:docMk/>
            <pc:sldMk cId="1797064555" sldId="270"/>
            <ac:spMk id="3" creationId="{A790345E-014A-4D8C-268B-0400D325735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38:37.066" v="1005" actId="20577"/>
          <ac:spMkLst>
            <pc:docMk/>
            <pc:sldMk cId="1797064555" sldId="270"/>
            <ac:spMk id="4" creationId="{62308910-72C3-99C1-DD83-C03858A72763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7T15:29:15.734" v="960"/>
          <ac:spMkLst>
            <pc:docMk/>
            <pc:sldMk cId="1797064555" sldId="270"/>
            <ac:spMk id="6" creationId="{A1020051-9B97-1A34-878F-393D7151E2A7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7T15:39:04.520" v="1013" actId="20577"/>
          <ac:spMkLst>
            <pc:docMk/>
            <pc:sldMk cId="1797064555" sldId="270"/>
            <ac:spMk id="8" creationId="{F886CD62-D3F0-071C-AD7C-DB786E017910}"/>
          </ac:spMkLst>
        </pc:spChg>
        <pc:picChg chg="add del mod">
          <ac:chgData name="Andrea Pio Maria Cota" userId="S::andrea.cota@edu.unito.it::a3d6a3f1-b749-41d6-86f0-43fa6f708790" providerId="AD" clId="Web-{EA8D22A2-6B3D-2512-691E-31BEC0CAA2F8}" dt="2023-10-07T15:27:05.992" v="956"/>
          <ac:picMkLst>
            <pc:docMk/>
            <pc:sldMk cId="1797064555" sldId="270"/>
            <ac:picMk id="5" creationId="{6B0B7CDE-D0BF-6D98-F3F4-16D4475C3D40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7T15:38:50.144" v="1011" actId="1076"/>
          <ac:picMkLst>
            <pc:docMk/>
            <pc:sldMk cId="1797064555" sldId="270"/>
            <ac:picMk id="7" creationId="{AA427383-FF89-D12D-8CB1-6EC08DDC8C30}"/>
          </ac:picMkLst>
        </pc:picChg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19:50.233" v="1353"/>
        <pc:sldMkLst>
          <pc:docMk/>
          <pc:sldMk cId="679949870" sldId="271"/>
        </pc:sldMkLst>
        <pc:grpChg chg="mod">
          <ac:chgData name="Andrea Pio Maria Cota" userId="S::andrea.cota@edu.unito.it::a3d6a3f1-b749-41d6-86f0-43fa6f708790" providerId="AD" clId="Web-{EA8D22A2-6B3D-2512-691E-31BEC0CAA2F8}" dt="2023-10-07T16:18:45.854" v="1338" actId="1076"/>
          <ac:grpSpMkLst>
            <pc:docMk/>
            <pc:sldMk cId="679949870" sldId="271"/>
            <ac:grpSpMk id="24" creationId="{7CCEF545-9BC8-4EED-760E-5C3F732F6439}"/>
          </ac:grpSpMkLst>
        </pc:grpChg>
      </pc:sldChg>
      <pc:sldChg chg="add del replId">
        <pc:chgData name="Andrea Pio Maria Cota" userId="S::andrea.cota@edu.unito.it::a3d6a3f1-b749-41d6-86f0-43fa6f708790" providerId="AD" clId="Web-{EA8D22A2-6B3D-2512-691E-31BEC0CAA2F8}" dt="2023-10-07T16:24:03.093" v="1396"/>
        <pc:sldMkLst>
          <pc:docMk/>
          <pc:sldMk cId="2783930585" sldId="271"/>
        </pc:sldMkLst>
      </pc:sldChg>
      <pc:sldChg chg="modSp add replId modTransition">
        <pc:chgData name="Andrea Pio Maria Cota" userId="S::andrea.cota@edu.unito.it::a3d6a3f1-b749-41d6-86f0-43fa6f708790" providerId="AD" clId="Web-{EA8D22A2-6B3D-2512-691E-31BEC0CAA2F8}" dt="2023-10-07T16:26:10.475" v="1416" actId="1076"/>
        <pc:sldMkLst>
          <pc:docMk/>
          <pc:sldMk cId="3899214749" sldId="271"/>
        </pc:sldMkLst>
        <pc:grpChg chg="mod">
          <ac:chgData name="Andrea Pio Maria Cota" userId="S::andrea.cota@edu.unito.it::a3d6a3f1-b749-41d6-86f0-43fa6f708790" providerId="AD" clId="Web-{EA8D22A2-6B3D-2512-691E-31BEC0CAA2F8}" dt="2023-10-07T16:26:10.475" v="1416" actId="1076"/>
          <ac:grpSpMkLst>
            <pc:docMk/>
            <pc:sldMk cId="3899214749" sldId="271"/>
            <ac:grpSpMk id="28" creationId="{6A226387-34E6-6274-A65D-6BC8FAFD83A4}"/>
          </ac:grpSpMkLst>
        </pc:grpChg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07:25.156" v="1157"/>
        <pc:sldMkLst>
          <pc:docMk/>
          <pc:sldMk cId="3990330822" sldId="271"/>
        </pc:sldMkLst>
        <pc:grpChg chg="mod">
          <ac:chgData name="Andrea Pio Maria Cota" userId="S::andrea.cota@edu.unito.it::a3d6a3f1-b749-41d6-86f0-43fa6f708790" providerId="AD" clId="Web-{EA8D22A2-6B3D-2512-691E-31BEC0CAA2F8}" dt="2023-10-07T16:06:00.198" v="1149" actId="1076"/>
          <ac:grpSpMkLst>
            <pc:docMk/>
            <pc:sldMk cId="3990330822" sldId="271"/>
            <ac:grpSpMk id="17" creationId="{DC2FD4CC-217A-5BF2-6F36-D74E7FE54A54}"/>
          </ac:grpSpMkLst>
        </pc:grpChg>
      </pc:sldChg>
      <pc:sldChg chg="modSp add replId modTransition">
        <pc:chgData name="Andrea Pio Maria Cota" userId="S::andrea.cota@edu.unito.it::a3d6a3f1-b749-41d6-86f0-43fa6f708790" providerId="AD" clId="Web-{EA8D22A2-6B3D-2512-691E-31BEC0CAA2F8}" dt="2023-10-07T16:25:52.974" v="1412"/>
        <pc:sldMkLst>
          <pc:docMk/>
          <pc:sldMk cId="672605526" sldId="272"/>
        </pc:sldMkLst>
        <pc:grpChg chg="mod">
          <ac:chgData name="Andrea Pio Maria Cota" userId="S::andrea.cota@edu.unito.it::a3d6a3f1-b749-41d6-86f0-43fa6f708790" providerId="AD" clId="Web-{EA8D22A2-6B3D-2512-691E-31BEC0CAA2F8}" dt="2023-10-07T16:25:18.472" v="1409" actId="1076"/>
          <ac:grpSpMkLst>
            <pc:docMk/>
            <pc:sldMk cId="672605526" sldId="272"/>
            <ac:grpSpMk id="28" creationId="{6A226387-34E6-6274-A65D-6BC8FAFD83A4}"/>
          </ac:grpSpMkLst>
        </pc:grpChg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06:12.370" v="1154"/>
        <pc:sldMkLst>
          <pc:docMk/>
          <pc:sldMk cId="705420122" sldId="272"/>
        </pc:sldMkLst>
        <pc:grpChg chg="mod">
          <ac:chgData name="Andrea Pio Maria Cota" userId="S::andrea.cota@edu.unito.it::a3d6a3f1-b749-41d6-86f0-43fa6f708790" providerId="AD" clId="Web-{EA8D22A2-6B3D-2512-691E-31BEC0CAA2F8}" dt="2023-10-07T16:06:03.167" v="1150" actId="1076"/>
          <ac:grpSpMkLst>
            <pc:docMk/>
            <pc:sldMk cId="705420122" sldId="272"/>
            <ac:grpSpMk id="17" creationId="{DC2FD4CC-217A-5BF2-6F36-D74E7FE54A54}"/>
          </ac:grpSpMkLst>
        </pc:grpChg>
      </pc:sldChg>
      <pc:sldChg chg="add del replId">
        <pc:chgData name="Andrea Pio Maria Cota" userId="S::andrea.cota@edu.unito.it::a3d6a3f1-b749-41d6-86f0-43fa6f708790" providerId="AD" clId="Web-{EA8D22A2-6B3D-2512-691E-31BEC0CAA2F8}" dt="2023-10-07T16:24:00.311" v="1395"/>
        <pc:sldMkLst>
          <pc:docMk/>
          <pc:sldMk cId="2287404606" sldId="272"/>
        </pc:sldMkLst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19:47.983" v="1352"/>
        <pc:sldMkLst>
          <pc:docMk/>
          <pc:sldMk cId="2314614465" sldId="272"/>
        </pc:sldMkLst>
        <pc:grpChg chg="mod">
          <ac:chgData name="Andrea Pio Maria Cota" userId="S::andrea.cota@edu.unito.it::a3d6a3f1-b749-41d6-86f0-43fa6f708790" providerId="AD" clId="Web-{EA8D22A2-6B3D-2512-691E-31BEC0CAA2F8}" dt="2023-10-07T16:18:58.246" v="1342" actId="1076"/>
          <ac:grpSpMkLst>
            <pc:docMk/>
            <pc:sldMk cId="2314614465" sldId="272"/>
            <ac:grpSpMk id="24" creationId="{7CCEF545-9BC8-4EED-760E-5C3F732F6439}"/>
          </ac:grpSpMkLst>
        </pc:grpChg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06:09.855" v="1153"/>
        <pc:sldMkLst>
          <pc:docMk/>
          <pc:sldMk cId="314219363" sldId="273"/>
        </pc:sldMkLst>
        <pc:grpChg chg="mod">
          <ac:chgData name="Andrea Pio Maria Cota" userId="S::andrea.cota@edu.unito.it::a3d6a3f1-b749-41d6-86f0-43fa6f708790" providerId="AD" clId="Web-{EA8D22A2-6B3D-2512-691E-31BEC0CAA2F8}" dt="2023-10-07T16:06:04.011" v="1151" actId="1076"/>
          <ac:grpSpMkLst>
            <pc:docMk/>
            <pc:sldMk cId="314219363" sldId="273"/>
            <ac:grpSpMk id="17" creationId="{DC2FD4CC-217A-5BF2-6F36-D74E7FE54A54}"/>
          </ac:grpSpMkLst>
        </pc:grpChg>
      </pc:sldChg>
      <pc:sldChg chg="add del replId">
        <pc:chgData name="Andrea Pio Maria Cota" userId="S::andrea.cota@edu.unito.it::a3d6a3f1-b749-41d6-86f0-43fa6f708790" providerId="AD" clId="Web-{EA8D22A2-6B3D-2512-691E-31BEC0CAA2F8}" dt="2023-10-07T16:23:57.670" v="1394"/>
        <pc:sldMkLst>
          <pc:docMk/>
          <pc:sldMk cId="398694501" sldId="273"/>
        </pc:sldMkLst>
      </pc:sldChg>
      <pc:sldChg chg="modSp add del replId modTransition">
        <pc:chgData name="Andrea Pio Maria Cota" userId="S::andrea.cota@edu.unito.it::a3d6a3f1-b749-41d6-86f0-43fa6f708790" providerId="AD" clId="Web-{EA8D22A2-6B3D-2512-691E-31BEC0CAA2F8}" dt="2023-10-07T16:19:45.249" v="1351"/>
        <pc:sldMkLst>
          <pc:docMk/>
          <pc:sldMk cId="1076897264" sldId="273"/>
        </pc:sldMkLst>
        <pc:grpChg chg="mod">
          <ac:chgData name="Andrea Pio Maria Cota" userId="S::andrea.cota@edu.unito.it::a3d6a3f1-b749-41d6-86f0-43fa6f708790" providerId="AD" clId="Web-{EA8D22A2-6B3D-2512-691E-31BEC0CAA2F8}" dt="2023-10-07T16:19:41.233" v="1349" actId="1076"/>
          <ac:grpSpMkLst>
            <pc:docMk/>
            <pc:sldMk cId="1076897264" sldId="273"/>
            <ac:grpSpMk id="24" creationId="{7CCEF545-9BC8-4EED-760E-5C3F732F6439}"/>
          </ac:grpSpMkLst>
        </pc:grpChg>
      </pc:sldChg>
      <pc:sldChg chg="modSp add replId modTransition">
        <pc:chgData name="Andrea Pio Maria Cota" userId="S::andrea.cota@edu.unito.it::a3d6a3f1-b749-41d6-86f0-43fa6f708790" providerId="AD" clId="Web-{EA8D22A2-6B3D-2512-691E-31BEC0CAA2F8}" dt="2023-10-07T16:26:16.976" v="1417" actId="1076"/>
        <pc:sldMkLst>
          <pc:docMk/>
          <pc:sldMk cId="3476968344" sldId="273"/>
        </pc:sldMkLst>
        <pc:grpChg chg="mod">
          <ac:chgData name="Andrea Pio Maria Cota" userId="S::andrea.cota@edu.unito.it::a3d6a3f1-b749-41d6-86f0-43fa6f708790" providerId="AD" clId="Web-{EA8D22A2-6B3D-2512-691E-31BEC0CAA2F8}" dt="2023-10-07T16:26:16.976" v="1417" actId="1076"/>
          <ac:grpSpMkLst>
            <pc:docMk/>
            <pc:sldMk cId="3476968344" sldId="273"/>
            <ac:grpSpMk id="28" creationId="{6A226387-34E6-6274-A65D-6BC8FAFD83A4}"/>
          </ac:grpSpMkLst>
        </pc:grpChg>
      </pc:sldChg>
      <pc:sldChg chg="addSp delSp modSp new addAnim delAnim">
        <pc:chgData name="Andrea Pio Maria Cota" userId="S::andrea.cota@edu.unito.it::a3d6a3f1-b749-41d6-86f0-43fa6f708790" providerId="AD" clId="Web-{EA8D22A2-6B3D-2512-691E-31BEC0CAA2F8}" dt="2023-10-08T12:50:10.833" v="1806"/>
        <pc:sldMkLst>
          <pc:docMk/>
          <pc:sldMk cId="1014807998" sldId="274"/>
        </pc:sldMkLst>
        <pc:spChg chg="del">
          <ac:chgData name="Andrea Pio Maria Cota" userId="S::andrea.cota@edu.unito.it::a3d6a3f1-b749-41d6-86f0-43fa6f708790" providerId="AD" clId="Web-{EA8D22A2-6B3D-2512-691E-31BEC0CAA2F8}" dt="2023-10-08T09:57:20.832" v="1667"/>
          <ac:spMkLst>
            <pc:docMk/>
            <pc:sldMk cId="1014807998" sldId="274"/>
            <ac:spMk id="2" creationId="{3BBAE7CD-D7A1-4A87-DDFD-2AF99CFC33BE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2:37:35.918" v="1688"/>
          <ac:spMkLst>
            <pc:docMk/>
            <pc:sldMk cId="1014807998" sldId="274"/>
            <ac:spMk id="3" creationId="{A56FF740-EB6B-B67C-355F-E7D86A26DFFF}"/>
          </ac:spMkLst>
        </pc:spChg>
        <pc:spChg chg="del mod">
          <ac:chgData name="Andrea Pio Maria Cota" userId="S::andrea.cota@edu.unito.it::a3d6a3f1-b749-41d6-86f0-43fa6f708790" providerId="AD" clId="Web-{EA8D22A2-6B3D-2512-691E-31BEC0CAA2F8}" dt="2023-10-08T10:05:28.571" v="1670"/>
          <ac:spMkLst>
            <pc:docMk/>
            <pc:sldMk cId="1014807998" sldId="274"/>
            <ac:spMk id="3" creationId="{DAD8A38B-1DC1-F78F-398A-4C70A4DF7D43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2:38:43.311" v="1703" actId="14100"/>
          <ac:spMkLst>
            <pc:docMk/>
            <pc:sldMk cId="1014807998" sldId="274"/>
            <ac:spMk id="4" creationId="{1776C47B-1BA0-BB92-8BAD-3B0B7DC3870A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09:57:21.613" v="1668"/>
          <ac:spMkLst>
            <pc:docMk/>
            <pc:sldMk cId="1014807998" sldId="274"/>
            <ac:spMk id="5" creationId="{34B87F6F-7685-08F4-42B6-F05FBFCB44DF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2:45:03.167" v="1753" actId="20577"/>
          <ac:spMkLst>
            <pc:docMk/>
            <pc:sldMk cId="1014807998" sldId="274"/>
            <ac:spMk id="7" creationId="{46A60EE3-9139-DCB2-907D-E0E4E2BF0AB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2:49:14.988" v="1801" actId="1076"/>
          <ac:spMkLst>
            <pc:docMk/>
            <pc:sldMk cId="1014807998" sldId="274"/>
            <ac:spMk id="10" creationId="{1BE1870A-B626-0B9C-75BD-BD38CAD406BF}"/>
          </ac:spMkLst>
        </pc:spChg>
        <pc:grpChg chg="add mod">
          <ac:chgData name="Andrea Pio Maria Cota" userId="S::andrea.cota@edu.unito.it::a3d6a3f1-b749-41d6-86f0-43fa6f708790" providerId="AD" clId="Web-{EA8D22A2-6B3D-2512-691E-31BEC0CAA2F8}" dt="2023-10-08T12:45:20.840" v="1755" actId="1076"/>
          <ac:grpSpMkLst>
            <pc:docMk/>
            <pc:sldMk cId="1014807998" sldId="274"/>
            <ac:grpSpMk id="9" creationId="{226C48DD-93B8-8DB3-5D1A-8278947D9F3F}"/>
          </ac:grpSpMkLst>
        </pc:grpChg>
        <pc:picChg chg="add mod ord">
          <ac:chgData name="Andrea Pio Maria Cota" userId="S::andrea.cota@edu.unito.it::a3d6a3f1-b749-41d6-86f0-43fa6f708790" providerId="AD" clId="Web-{EA8D22A2-6B3D-2512-691E-31BEC0CAA2F8}" dt="2023-10-08T12:37:42.200" v="1689" actId="1076"/>
          <ac:picMkLst>
            <pc:docMk/>
            <pc:sldMk cId="1014807998" sldId="274"/>
            <ac:picMk id="6" creationId="{B2560C06-46B4-33F5-926A-F08091A5A418}"/>
          </ac:picMkLst>
        </pc:picChg>
        <pc:cxnChg chg="add mod">
          <ac:chgData name="Andrea Pio Maria Cota" userId="S::andrea.cota@edu.unito.it::a3d6a3f1-b749-41d6-86f0-43fa6f708790" providerId="AD" clId="Web-{EA8D22A2-6B3D-2512-691E-31BEC0CAA2F8}" dt="2023-10-08T12:37:45.872" v="1690" actId="1076"/>
          <ac:cxnSpMkLst>
            <pc:docMk/>
            <pc:sldMk cId="1014807998" sldId="274"/>
            <ac:cxnSpMk id="2" creationId="{7E1F3A22-D143-E441-DA65-B86ED40C58B4}"/>
          </ac:cxnSpMkLst>
        </pc:cxnChg>
        <pc:cxnChg chg="add mod">
          <ac:chgData name="Andrea Pio Maria Cota" userId="S::andrea.cota@edu.unito.it::a3d6a3f1-b749-41d6-86f0-43fa6f708790" providerId="AD" clId="Web-{EA8D22A2-6B3D-2512-691E-31BEC0CAA2F8}" dt="2023-10-08T12:44:54.808" v="1752" actId="1076"/>
          <ac:cxnSpMkLst>
            <pc:docMk/>
            <pc:sldMk cId="1014807998" sldId="274"/>
            <ac:cxnSpMk id="8" creationId="{64791C77-7869-5B95-30FE-33AD34C32421}"/>
          </ac:cxnSpMkLst>
        </pc:cxnChg>
      </pc:sldChg>
      <pc:sldChg chg="addSp delSp modSp new addAnim delAnim">
        <pc:chgData name="Andrea Pio Maria Cota" userId="S::andrea.cota@edu.unito.it::a3d6a3f1-b749-41d6-86f0-43fa6f708790" providerId="AD" clId="Web-{EA8D22A2-6B3D-2512-691E-31BEC0CAA2F8}" dt="2023-10-08T14:17:26.812" v="2221"/>
        <pc:sldMkLst>
          <pc:docMk/>
          <pc:sldMk cId="812096195" sldId="275"/>
        </pc:sldMkLst>
        <pc:spChg chg="mod">
          <ac:chgData name="Andrea Pio Maria Cota" userId="S::andrea.cota@edu.unito.it::a3d6a3f1-b749-41d6-86f0-43fa6f708790" providerId="AD" clId="Web-{EA8D22A2-6B3D-2512-691E-31BEC0CAA2F8}" dt="2023-10-08T12:58:53.350" v="1870" actId="14100"/>
          <ac:spMkLst>
            <pc:docMk/>
            <pc:sldMk cId="812096195" sldId="275"/>
            <ac:spMk id="2" creationId="{88CB9FCB-95AE-C0BE-97C9-FAAB05B9FDF5}"/>
          </ac:spMkLst>
        </pc:spChg>
        <pc:spChg chg="mod">
          <ac:chgData name="Andrea Pio Maria Cota" userId="S::andrea.cota@edu.unito.it::a3d6a3f1-b749-41d6-86f0-43fa6f708790" providerId="AD" clId="Web-{EA8D22A2-6B3D-2512-691E-31BEC0CAA2F8}" dt="2023-10-08T13:47:41.536" v="1972" actId="20577"/>
          <ac:spMkLst>
            <pc:docMk/>
            <pc:sldMk cId="812096195" sldId="275"/>
            <ac:spMk id="3" creationId="{81F22DE1-5042-EF46-B8C9-62CABB0CE20E}"/>
          </ac:spMkLst>
        </pc:spChg>
        <pc:graphicFrameChg chg="add del mod modGraphic">
          <ac:chgData name="Andrea Pio Maria Cota" userId="S::andrea.cota@edu.unito.it::a3d6a3f1-b749-41d6-86f0-43fa6f708790" providerId="AD" clId="Web-{EA8D22A2-6B3D-2512-691E-31BEC0CAA2F8}" dt="2023-10-08T13:48:11.131" v="1974"/>
          <ac:graphicFrameMkLst>
            <pc:docMk/>
            <pc:sldMk cId="812096195" sldId="275"/>
            <ac:graphicFrameMk id="4" creationId="{D44888BB-D086-B354-8B83-B48293E85021}"/>
          </ac:graphicFrameMkLst>
        </pc:graphicFrameChg>
        <pc:graphicFrameChg chg="add del mod modGraphic">
          <ac:chgData name="Andrea Pio Maria Cota" userId="S::andrea.cota@edu.unito.it::a3d6a3f1-b749-41d6-86f0-43fa6f708790" providerId="AD" clId="Web-{EA8D22A2-6B3D-2512-691E-31BEC0CAA2F8}" dt="2023-10-08T13:56:32.612" v="1989"/>
          <ac:graphicFrameMkLst>
            <pc:docMk/>
            <pc:sldMk cId="812096195" sldId="275"/>
            <ac:graphicFrameMk id="16" creationId="{68DFF715-798F-B53C-3426-CF5C2666AFDC}"/>
          </ac:graphicFrameMkLst>
        </pc:graphicFrameChg>
        <pc:graphicFrameChg chg="add del mod modGraphic">
          <ac:chgData name="Andrea Pio Maria Cota" userId="S::andrea.cota@edu.unito.it::a3d6a3f1-b749-41d6-86f0-43fa6f708790" providerId="AD" clId="Web-{EA8D22A2-6B3D-2512-691E-31BEC0CAA2F8}" dt="2023-10-08T13:57:08.927" v="1991"/>
          <ac:graphicFrameMkLst>
            <pc:docMk/>
            <pc:sldMk cId="812096195" sldId="275"/>
            <ac:graphicFrameMk id="171" creationId="{51062810-EA5C-104F-DE27-17715700E9D9}"/>
          </ac:graphicFrameMkLst>
        </pc:graphicFrameChg>
      </pc:sldChg>
      <pc:sldChg chg="addSp delSp modSp new mod setBg addAnim delAnim">
        <pc:chgData name="Andrea Pio Maria Cota" userId="S::andrea.cota@edu.unito.it::a3d6a3f1-b749-41d6-86f0-43fa6f708790" providerId="AD" clId="Web-{EA8D22A2-6B3D-2512-691E-31BEC0CAA2F8}" dt="2023-10-08T15:37:48.162" v="2687"/>
        <pc:sldMkLst>
          <pc:docMk/>
          <pc:sldMk cId="2542260880" sldId="276"/>
        </pc:sldMkLst>
        <pc:spChg chg="del">
          <ac:chgData name="Andrea Pio Maria Cota" userId="S::andrea.cota@edu.unito.it::a3d6a3f1-b749-41d6-86f0-43fa6f708790" providerId="AD" clId="Web-{EA8D22A2-6B3D-2512-691E-31BEC0CAA2F8}" dt="2023-10-08T13:57:42.476" v="1993"/>
          <ac:spMkLst>
            <pc:docMk/>
            <pc:sldMk cId="2542260880" sldId="276"/>
            <ac:spMk id="2" creationId="{4F9CAB47-65C0-291F-1496-C9067498E8C4}"/>
          </ac:spMkLst>
        </pc:spChg>
        <pc:spChg chg="del">
          <ac:chgData name="Andrea Pio Maria Cota" userId="S::andrea.cota@edu.unito.it::a3d6a3f1-b749-41d6-86f0-43fa6f708790" providerId="AD" clId="Web-{EA8D22A2-6B3D-2512-691E-31BEC0CAA2F8}" dt="2023-10-08T13:57:14.146" v="1992"/>
          <ac:spMkLst>
            <pc:docMk/>
            <pc:sldMk cId="2542260880" sldId="276"/>
            <ac:spMk id="3" creationId="{321C824D-FB43-B281-8D32-EFD63A13F494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4:16:13.698" v="2213" actId="20577"/>
          <ac:spMkLst>
            <pc:docMk/>
            <pc:sldMk cId="2542260880" sldId="276"/>
            <ac:spMk id="4" creationId="{31271D9F-D1D4-CF95-60E7-118804D893D4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0.747" v="2218"/>
          <ac:spMkLst>
            <pc:docMk/>
            <pc:sldMk cId="2542260880" sldId="276"/>
            <ac:spMk id="15" creationId="{32BC26D8-82FB-445E-AA49-62A77D7C1EE0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0.747" v="2218"/>
          <ac:spMkLst>
            <pc:docMk/>
            <pc:sldMk cId="2542260880" sldId="276"/>
            <ac:spMk id="17" creationId="{CB44330D-EA18-4254-AA95-EB49948539B8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19" creationId="{29FDB030-9B49-4CED-8CCD-4D99382388AC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0" creationId="{F3060C83-F051-4F0E-ABAD-AA0DFC48B218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1" creationId="{3783CA14-24A1-485C-8B30-D6A5D87987AD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2" creationId="{83C98ABE-055B-441F-B07E-44F97F083C39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3" creationId="{9A97C86A-04D6-40F7-AE84-31AB43E6A846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5" creationId="{FF9F2414-84E8-453E-B1F3-389FDE8192D9}"/>
          </ac:spMkLst>
        </pc:spChg>
        <pc:spChg chg="add del">
          <ac:chgData name="Andrea Pio Maria Cota" userId="S::andrea.cota@edu.unito.it::a3d6a3f1-b749-41d6-86f0-43fa6f708790" providerId="AD" clId="Web-{EA8D22A2-6B3D-2512-691E-31BEC0CAA2F8}" dt="2023-10-08T14:16:56.826" v="2220"/>
          <ac:spMkLst>
            <pc:docMk/>
            <pc:sldMk cId="2542260880" sldId="276"/>
            <ac:spMk id="27" creationId="{3ECA69A1-7536-43AC-85EF-C7106179F5ED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5:37:30.379" v="2686" actId="1076"/>
          <ac:spMkLst>
            <pc:docMk/>
            <pc:sldMk cId="2542260880" sldId="276"/>
            <ac:spMk id="57" creationId="{0BA7EA87-9DAE-1A0B-8312-7B0D0B1175DF}"/>
          </ac:spMkLst>
        </pc:spChg>
        <pc:grpChg chg="add mod">
          <ac:chgData name="Andrea Pio Maria Cota" userId="S::andrea.cota@edu.unito.it::a3d6a3f1-b749-41d6-86f0-43fa6f708790" providerId="AD" clId="Web-{EA8D22A2-6B3D-2512-691E-31BEC0CAA2F8}" dt="2023-10-08T14:16:56.826" v="2220"/>
          <ac:grpSpMkLst>
            <pc:docMk/>
            <pc:sldMk cId="2542260880" sldId="276"/>
            <ac:grpSpMk id="10" creationId="{1FD758AC-9652-2414-F234-595637555D09}"/>
          </ac:grpSpMkLst>
        </pc:grpChg>
        <pc:grpChg chg="add">
          <ac:chgData name="Andrea Pio Maria Cota" userId="S::andrea.cota@edu.unito.it::a3d6a3f1-b749-41d6-86f0-43fa6f708790" providerId="AD" clId="Web-{EA8D22A2-6B3D-2512-691E-31BEC0CAA2F8}" dt="2023-10-08T15:17:06.013" v="2632"/>
          <ac:grpSpMkLst>
            <pc:docMk/>
            <pc:sldMk cId="2542260880" sldId="276"/>
            <ac:grpSpMk id="54" creationId="{2CDB0045-93CE-54AD-0F6A-2170A5023704}"/>
          </ac:grpSpMkLst>
        </pc:grpChg>
        <pc:graphicFrameChg chg="add mod">
          <ac:chgData name="Andrea Pio Maria Cota" userId="S::andrea.cota@edu.unito.it::a3d6a3f1-b749-41d6-86f0-43fa6f708790" providerId="AD" clId="Web-{EA8D22A2-6B3D-2512-691E-31BEC0CAA2F8}" dt="2023-10-08T15:16:35.012" v="2629"/>
          <ac:graphicFrameMkLst>
            <pc:docMk/>
            <pc:sldMk cId="2542260880" sldId="276"/>
            <ac:graphicFrameMk id="12" creationId="{B5FF27D2-2C6D-91C3-57B1-7DB8DEA788CD}"/>
          </ac:graphicFrameMkLst>
        </pc:graphicFrameChg>
        <pc:picChg chg="add mod">
          <ac:chgData name="Andrea Pio Maria Cota" userId="S::andrea.cota@edu.unito.it::a3d6a3f1-b749-41d6-86f0-43fa6f708790" providerId="AD" clId="Web-{EA8D22A2-6B3D-2512-691E-31BEC0CAA2F8}" dt="2023-10-08T14:15:27.555" v="2200" actId="1076"/>
          <ac:picMkLst>
            <pc:docMk/>
            <pc:sldMk cId="2542260880" sldId="276"/>
            <ac:picMk id="5" creationId="{91C0D978-AA69-8728-46CB-5439D06CEEC2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8T14:15:32.477" v="2201" actId="1076"/>
          <ac:picMkLst>
            <pc:docMk/>
            <pc:sldMk cId="2542260880" sldId="276"/>
            <ac:picMk id="6" creationId="{53F7C729-9F65-8128-1BE6-8A9731E5B2CF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8T14:15:35.665" v="2202" actId="1076"/>
          <ac:picMkLst>
            <pc:docMk/>
            <pc:sldMk cId="2542260880" sldId="276"/>
            <ac:picMk id="7" creationId="{6A9E0EAB-2D0B-F67B-3712-E45EAA15FD60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8T14:15:38.462" v="2203" actId="1076"/>
          <ac:picMkLst>
            <pc:docMk/>
            <pc:sldMk cId="2542260880" sldId="276"/>
            <ac:picMk id="8" creationId="{19470211-B1A2-4671-EAD9-A6F7F565D66A}"/>
          </ac:picMkLst>
        </pc:picChg>
        <pc:picChg chg="add mod">
          <ac:chgData name="Andrea Pio Maria Cota" userId="S::andrea.cota@edu.unito.it::a3d6a3f1-b749-41d6-86f0-43fa6f708790" providerId="AD" clId="Web-{EA8D22A2-6B3D-2512-691E-31BEC0CAA2F8}" dt="2023-10-08T14:15:59.744" v="2211" actId="1076"/>
          <ac:picMkLst>
            <pc:docMk/>
            <pc:sldMk cId="2542260880" sldId="276"/>
            <ac:picMk id="9" creationId="{0E64C703-27F1-6224-5C5E-E81DF69A9BC7}"/>
          </ac:picMkLst>
        </pc:picChg>
        <pc:cxnChg chg="add">
          <ac:chgData name="Andrea Pio Maria Cota" userId="S::andrea.cota@edu.unito.it::a3d6a3f1-b749-41d6-86f0-43fa6f708790" providerId="AD" clId="Web-{EA8D22A2-6B3D-2512-691E-31BEC0CAA2F8}" dt="2023-10-08T15:18:47.332" v="2640"/>
          <ac:cxnSpMkLst>
            <pc:docMk/>
            <pc:sldMk cId="2542260880" sldId="276"/>
            <ac:cxnSpMk id="56" creationId="{1732CF35-16D8-E1BE-0216-BB369E553EFD}"/>
          </ac:cxnSpMkLst>
        </pc:cxnChg>
      </pc:sldChg>
      <pc:sldChg chg="addSp delSp modSp new ord">
        <pc:chgData name="Andrea Pio Maria Cota" userId="S::andrea.cota@edu.unito.it::a3d6a3f1-b749-41d6-86f0-43fa6f708790" providerId="AD" clId="Web-{EA8D22A2-6B3D-2512-691E-31BEC0CAA2F8}" dt="2023-10-08T15:40:29.139" v="2707"/>
        <pc:sldMkLst>
          <pc:docMk/>
          <pc:sldMk cId="3844118707" sldId="277"/>
        </pc:sldMkLst>
        <pc:spChg chg="del">
          <ac:chgData name="Andrea Pio Maria Cota" userId="S::andrea.cota@edu.unito.it::a3d6a3f1-b749-41d6-86f0-43fa6f708790" providerId="AD" clId="Web-{EA8D22A2-6B3D-2512-691E-31BEC0CAA2F8}" dt="2023-10-08T14:25:56.887" v="2223"/>
          <ac:spMkLst>
            <pc:docMk/>
            <pc:sldMk cId="3844118707" sldId="277"/>
            <ac:spMk id="2" creationId="{10C6F142-4EC6-E93B-9228-A200A5BAD56D}"/>
          </ac:spMkLst>
        </pc:spChg>
        <pc:spChg chg="del mod">
          <ac:chgData name="Andrea Pio Maria Cota" userId="S::andrea.cota@edu.unito.it::a3d6a3f1-b749-41d6-86f0-43fa6f708790" providerId="AD" clId="Web-{EA8D22A2-6B3D-2512-691E-31BEC0CAA2F8}" dt="2023-10-08T14:39:06.729" v="2226"/>
          <ac:spMkLst>
            <pc:docMk/>
            <pc:sldMk cId="3844118707" sldId="277"/>
            <ac:spMk id="3" creationId="{1A9960F6-A8DE-58CB-464C-03D29B504DBA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8T15:14:07.035" v="2628"/>
          <ac:spMkLst>
            <pc:docMk/>
            <pc:sldMk cId="3844118707" sldId="277"/>
            <ac:spMk id="3027" creationId="{E792355C-DDD2-69A8-7009-BAD048866D95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8T15:18:25.268" v="2635" actId="20577"/>
          <ac:spMkLst>
            <pc:docMk/>
            <pc:sldMk cId="3844118707" sldId="277"/>
            <ac:spMk id="3028" creationId="{DD3CCA03-358D-5014-0D7C-03FF3EEC1644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8T15:14:07.035" v="2628"/>
          <ac:spMkLst>
            <pc:docMk/>
            <pc:sldMk cId="3844118707" sldId="277"/>
            <ac:spMk id="3133" creationId="{3C047EF5-B8EB-C01F-2473-8F4D448B683B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8T15:14:07.035" v="2628"/>
          <ac:spMkLst>
            <pc:docMk/>
            <pc:sldMk cId="3844118707" sldId="277"/>
            <ac:spMk id="3134" creationId="{2A8F29CF-B108-2503-2078-AD493899007C}"/>
          </ac:spMkLst>
        </pc:spChg>
        <pc:spChg chg="add mod topLvl">
          <ac:chgData name="Andrea Pio Maria Cota" userId="S::andrea.cota@edu.unito.it::a3d6a3f1-b749-41d6-86f0-43fa6f708790" providerId="AD" clId="Web-{EA8D22A2-6B3D-2512-691E-31BEC0CAA2F8}" dt="2023-10-08T15:14:07.035" v="2628"/>
          <ac:spMkLst>
            <pc:docMk/>
            <pc:sldMk cId="3844118707" sldId="277"/>
            <ac:spMk id="3135" creationId="{906ED593-1ECF-899F-AF96-E4DBAC023B01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5:18:32.206" v="2637"/>
          <ac:spMkLst>
            <pc:docMk/>
            <pc:sldMk cId="3844118707" sldId="277"/>
            <ac:spMk id="3165" creationId="{8057AE89-0064-F55C-E8DA-D7F89186680B}"/>
          </ac:spMkLst>
        </pc:spChg>
        <pc:spChg chg="add mod">
          <ac:chgData name="Andrea Pio Maria Cota" userId="S::andrea.cota@edu.unito.it::a3d6a3f1-b749-41d6-86f0-43fa6f708790" providerId="AD" clId="Web-{EA8D22A2-6B3D-2512-691E-31BEC0CAA2F8}" dt="2023-10-08T15:40:20.514" v="2705" actId="14100"/>
          <ac:spMkLst>
            <pc:docMk/>
            <pc:sldMk cId="3844118707" sldId="277"/>
            <ac:spMk id="3167" creationId="{FE2608AD-9492-4EC4-C8BA-FDD7A0993EA8}"/>
          </ac:spMkLst>
        </pc:spChg>
        <pc:grpChg chg="add del mod">
          <ac:chgData name="Andrea Pio Maria Cota" userId="S::andrea.cota@edu.unito.it::a3d6a3f1-b749-41d6-86f0-43fa6f708790" providerId="AD" clId="Web-{EA8D22A2-6B3D-2512-691E-31BEC0CAA2F8}" dt="2023-10-08T15:14:07.035" v="2628"/>
          <ac:grpSpMkLst>
            <pc:docMk/>
            <pc:sldMk cId="3844118707" sldId="277"/>
            <ac:grpSpMk id="3136" creationId="{A2461147-A840-BCE6-D58D-BE4216D78FE3}"/>
          </ac:grpSpMkLst>
        </pc:grpChg>
        <pc:grpChg chg="add del">
          <ac:chgData name="Andrea Pio Maria Cota" userId="S::andrea.cota@edu.unito.it::a3d6a3f1-b749-41d6-86f0-43fa6f708790" providerId="AD" clId="Web-{EA8D22A2-6B3D-2512-691E-31BEC0CAA2F8}" dt="2023-10-08T15:18:28.737" v="2636"/>
          <ac:grpSpMkLst>
            <pc:docMk/>
            <pc:sldMk cId="3844118707" sldId="277"/>
            <ac:grpSpMk id="3163" creationId="{51B399D7-C100-D9B3-7F46-454CBF43AB8C}"/>
          </ac:grpSpMkLst>
        </pc:grpChg>
        <pc:graphicFrameChg chg="add del mod ord modGraphic">
          <ac:chgData name="Andrea Pio Maria Cota" userId="S::andrea.cota@edu.unito.it::a3d6a3f1-b749-41d6-86f0-43fa6f708790" providerId="AD" clId="Web-{EA8D22A2-6B3D-2512-691E-31BEC0CAA2F8}" dt="2023-10-08T15:18:32.206" v="2637"/>
          <ac:graphicFrameMkLst>
            <pc:docMk/>
            <pc:sldMk cId="3844118707" sldId="277"/>
            <ac:graphicFrameMk id="4" creationId="{8C9785C9-1843-E468-D6CE-E7E6D6A2FAE8}"/>
          </ac:graphicFrameMkLst>
        </pc:graphicFrameChg>
        <pc:graphicFrameChg chg="add del mod modGraphic">
          <ac:chgData name="Andrea Pio Maria Cota" userId="S::andrea.cota@edu.unito.it::a3d6a3f1-b749-41d6-86f0-43fa6f708790" providerId="AD" clId="Web-{EA8D22A2-6B3D-2512-691E-31BEC0CAA2F8}" dt="2023-10-08T14:45:27.031" v="2251"/>
          <ac:graphicFrameMkLst>
            <pc:docMk/>
            <pc:sldMk cId="3844118707" sldId="277"/>
            <ac:graphicFrameMk id="229" creationId="{B36B4679-8D2B-3987-9D74-07CF077A9ED0}"/>
          </ac:graphicFrameMkLst>
        </pc:graphicFrameChg>
        <pc:graphicFrameChg chg="add del mod modGraphic">
          <ac:chgData name="Andrea Pio Maria Cota" userId="S::andrea.cota@edu.unito.it::a3d6a3f1-b749-41d6-86f0-43fa6f708790" providerId="AD" clId="Web-{EA8D22A2-6B3D-2512-691E-31BEC0CAA2F8}" dt="2023-10-08T14:46:14.065" v="2257"/>
          <ac:graphicFrameMkLst>
            <pc:docMk/>
            <pc:sldMk cId="3844118707" sldId="277"/>
            <ac:graphicFrameMk id="283" creationId="{922C37FE-FC4C-6148-053D-2F138B72B547}"/>
          </ac:graphicFrameMkLst>
        </pc:graphicFrameChg>
        <pc:cxnChg chg="add del">
          <ac:chgData name="Andrea Pio Maria Cota" userId="S::andrea.cota@edu.unito.it::a3d6a3f1-b749-41d6-86f0-43fa6f708790" providerId="AD" clId="Web-{EA8D22A2-6B3D-2512-691E-31BEC0CAA2F8}" dt="2023-10-08T14:53:25.121" v="2398"/>
          <ac:cxnSpMkLst>
            <pc:docMk/>
            <pc:sldMk cId="3844118707" sldId="277"/>
            <ac:cxnSpMk id="2973" creationId="{A24C2DE4-514F-E6ED-00B3-0BF1F0CABED3}"/>
          </ac:cxnSpMkLst>
        </pc:cxnChg>
        <pc:cxnChg chg="add del mod topLvl">
          <ac:chgData name="Andrea Pio Maria Cota" userId="S::andrea.cota@edu.unito.it::a3d6a3f1-b749-41d6-86f0-43fa6f708790" providerId="AD" clId="Web-{EA8D22A2-6B3D-2512-691E-31BEC0CAA2F8}" dt="2023-10-08T15:21:06.152" v="2646"/>
          <ac:cxnSpMkLst>
            <pc:docMk/>
            <pc:sldMk cId="3844118707" sldId="277"/>
            <ac:cxnSpMk id="3000" creationId="{5DE6D847-2F14-B8F0-941D-0C0C0FF6769D}"/>
          </ac:cxnSpMkLst>
        </pc:cxnChg>
      </pc:sldChg>
    </pc:docChg>
  </pc:docChgLst>
  <pc:docChgLst>
    <pc:chgData name="Andrea Pio Maria Cota" userId="S::andrea.cota@edu.unito.it::a3d6a3f1-b749-41d6-86f0-43fa6f708790" providerId="AD" clId="Web-{3F83FEB8-73A6-BE48-F33D-D3C6072D0EFA}"/>
    <pc:docChg chg="addSld modSld">
      <pc:chgData name="Andrea Pio Maria Cota" userId="S::andrea.cota@edu.unito.it::a3d6a3f1-b749-41d6-86f0-43fa6f708790" providerId="AD" clId="Web-{3F83FEB8-73A6-BE48-F33D-D3C6072D0EFA}" dt="2023-10-14T15:27:07.202" v="534" actId="20577"/>
      <pc:docMkLst>
        <pc:docMk/>
      </pc:docMkLst>
      <pc:sldChg chg="addSp modSp">
        <pc:chgData name="Andrea Pio Maria Cota" userId="S::andrea.cota@edu.unito.it::a3d6a3f1-b749-41d6-86f0-43fa6f708790" providerId="AD" clId="Web-{3F83FEB8-73A6-BE48-F33D-D3C6072D0EFA}" dt="2023-10-14T08:07:35.199" v="100" actId="20577"/>
        <pc:sldMkLst>
          <pc:docMk/>
          <pc:sldMk cId="1369087924" sldId="280"/>
        </pc:sldMkLst>
        <pc:spChg chg="add mod">
          <ac:chgData name="Andrea Pio Maria Cota" userId="S::andrea.cota@edu.unito.it::a3d6a3f1-b749-41d6-86f0-43fa6f708790" providerId="AD" clId="Web-{3F83FEB8-73A6-BE48-F33D-D3C6072D0EFA}" dt="2023-10-14T08:07:35.199" v="100" actId="20577"/>
          <ac:spMkLst>
            <pc:docMk/>
            <pc:sldMk cId="1369087924" sldId="280"/>
            <ac:spMk id="10" creationId="{C835A809-9645-C9F0-2746-E17E07B09ED8}"/>
          </ac:spMkLst>
        </pc:spChg>
      </pc:sldChg>
      <pc:sldChg chg="addSp delSp modSp new addAnim">
        <pc:chgData name="Andrea Pio Maria Cota" userId="S::andrea.cota@edu.unito.it::a3d6a3f1-b749-41d6-86f0-43fa6f708790" providerId="AD" clId="Web-{3F83FEB8-73A6-BE48-F33D-D3C6072D0EFA}" dt="2023-10-14T08:29:48.413" v="172"/>
        <pc:sldMkLst>
          <pc:docMk/>
          <pc:sldMk cId="3587518245" sldId="281"/>
        </pc:sldMkLst>
        <pc:spChg chg="mod">
          <ac:chgData name="Andrea Pio Maria Cota" userId="S::andrea.cota@edu.unito.it::a3d6a3f1-b749-41d6-86f0-43fa6f708790" providerId="AD" clId="Web-{3F83FEB8-73A6-BE48-F33D-D3C6072D0EFA}" dt="2023-10-14T08:22:52.196" v="170" actId="14100"/>
          <ac:spMkLst>
            <pc:docMk/>
            <pc:sldMk cId="3587518245" sldId="281"/>
            <ac:spMk id="2" creationId="{801417AC-654D-0E76-9A9C-A5FAB0C06BF0}"/>
          </ac:spMkLst>
        </pc:spChg>
        <pc:spChg chg="del">
          <ac:chgData name="Andrea Pio Maria Cota" userId="S::andrea.cota@edu.unito.it::a3d6a3f1-b749-41d6-86f0-43fa6f708790" providerId="AD" clId="Web-{3F83FEB8-73A6-BE48-F33D-D3C6072D0EFA}" dt="2023-10-14T08:10:11.016" v="127"/>
          <ac:spMkLst>
            <pc:docMk/>
            <pc:sldMk cId="3587518245" sldId="281"/>
            <ac:spMk id="3" creationId="{7BE3D4D6-97D7-595B-DC25-97CEBA27646A}"/>
          </ac:spMkLst>
        </pc:spChg>
        <pc:picChg chg="add mod">
          <ac:chgData name="Andrea Pio Maria Cota" userId="S::andrea.cota@edu.unito.it::a3d6a3f1-b749-41d6-86f0-43fa6f708790" providerId="AD" clId="Web-{3F83FEB8-73A6-BE48-F33D-D3C6072D0EFA}" dt="2023-10-14T08:21:42.866" v="156" actId="1076"/>
          <ac:picMkLst>
            <pc:docMk/>
            <pc:sldMk cId="3587518245" sldId="281"/>
            <ac:picMk id="4" creationId="{1F044D44-A6EE-159F-9F8E-B968A5BBE7CC}"/>
          </ac:picMkLst>
        </pc:picChg>
        <pc:picChg chg="add del mod">
          <ac:chgData name="Andrea Pio Maria Cota" userId="S::andrea.cota@edu.unito.it::a3d6a3f1-b749-41d6-86f0-43fa6f708790" providerId="AD" clId="Web-{3F83FEB8-73A6-BE48-F33D-D3C6072D0EFA}" dt="2023-10-14T08:11:12.412" v="134"/>
          <ac:picMkLst>
            <pc:docMk/>
            <pc:sldMk cId="3587518245" sldId="281"/>
            <ac:picMk id="5" creationId="{D74C6367-B88B-676A-9730-FBC4D2D8E3AD}"/>
          </ac:picMkLst>
        </pc:picChg>
        <pc:picChg chg="add mod modCrop">
          <ac:chgData name="Andrea Pio Maria Cota" userId="S::andrea.cota@edu.unito.it::a3d6a3f1-b749-41d6-86f0-43fa6f708790" providerId="AD" clId="Web-{3F83FEB8-73A6-BE48-F33D-D3C6072D0EFA}" dt="2023-10-14T08:14:46.808" v="151" actId="14100"/>
          <ac:picMkLst>
            <pc:docMk/>
            <pc:sldMk cId="3587518245" sldId="281"/>
            <ac:picMk id="6" creationId="{1FD6DE09-1E54-AACD-9A68-81BB5275BD20}"/>
          </ac:picMkLst>
        </pc:picChg>
        <pc:picChg chg="add mod">
          <ac:chgData name="Andrea Pio Maria Cota" userId="S::andrea.cota@edu.unito.it::a3d6a3f1-b749-41d6-86f0-43fa6f708790" providerId="AD" clId="Web-{3F83FEB8-73A6-BE48-F33D-D3C6072D0EFA}" dt="2023-10-14T08:27:58.941" v="171" actId="1076"/>
          <ac:picMkLst>
            <pc:docMk/>
            <pc:sldMk cId="3587518245" sldId="281"/>
            <ac:picMk id="7" creationId="{D19DC9AD-2827-38A5-B5D6-4ED7911581E3}"/>
          </ac:picMkLst>
        </pc:picChg>
      </pc:sldChg>
      <pc:sldChg chg="addSp delSp modSp new addAnim delAnim">
        <pc:chgData name="Andrea Pio Maria Cota" userId="S::andrea.cota@edu.unito.it::a3d6a3f1-b749-41d6-86f0-43fa6f708790" providerId="AD" clId="Web-{3F83FEB8-73A6-BE48-F33D-D3C6072D0EFA}" dt="2023-10-14T15:24:18.894" v="530" actId="14100"/>
        <pc:sldMkLst>
          <pc:docMk/>
          <pc:sldMk cId="4287926853" sldId="282"/>
        </pc:sldMkLst>
        <pc:spChg chg="del">
          <ac:chgData name="Andrea Pio Maria Cota" userId="S::andrea.cota@edu.unito.it::a3d6a3f1-b749-41d6-86f0-43fa6f708790" providerId="AD" clId="Web-{3F83FEB8-73A6-BE48-F33D-D3C6072D0EFA}" dt="2023-10-14T09:13:01.952" v="177"/>
          <ac:spMkLst>
            <pc:docMk/>
            <pc:sldMk cId="4287926853" sldId="282"/>
            <ac:spMk id="2" creationId="{227B6180-31D1-1ADA-AB0D-45A727074A03}"/>
          </ac:spMkLst>
        </pc:spChg>
        <pc:spChg chg="del">
          <ac:chgData name="Andrea Pio Maria Cota" userId="S::andrea.cota@edu.unito.it::a3d6a3f1-b749-41d6-86f0-43fa6f708790" providerId="AD" clId="Web-{3F83FEB8-73A6-BE48-F33D-D3C6072D0EFA}" dt="2023-10-14T09:11:59.341" v="173"/>
          <ac:spMkLst>
            <pc:docMk/>
            <pc:sldMk cId="4287926853" sldId="282"/>
            <ac:spMk id="3" creationId="{21F1236C-0296-8A30-30A4-9A62F2F0627F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19:42.313" v="222" actId="1076"/>
          <ac:spMkLst>
            <pc:docMk/>
            <pc:sldMk cId="4287926853" sldId="282"/>
            <ac:spMk id="3" creationId="{6E3A58E8-319D-9576-602C-4AF286343FA7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19:58.720" v="228" actId="1076"/>
          <ac:spMkLst>
            <pc:docMk/>
            <pc:sldMk cId="4287926853" sldId="282"/>
            <ac:spMk id="6" creationId="{76B492BB-017E-6DDD-56CD-490B4B2D5715}"/>
          </ac:spMkLst>
        </pc:spChg>
        <pc:spChg chg="add del mod">
          <ac:chgData name="Andrea Pio Maria Cota" userId="S::andrea.cota@edu.unito.it::a3d6a3f1-b749-41d6-86f0-43fa6f708790" providerId="AD" clId="Web-{3F83FEB8-73A6-BE48-F33D-D3C6072D0EFA}" dt="2023-10-14T13:23:24.242" v="274"/>
          <ac:spMkLst>
            <pc:docMk/>
            <pc:sldMk cId="4287926853" sldId="282"/>
            <ac:spMk id="7" creationId="{B0BE04D4-8034-6E59-8568-728D656471AA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23:19.179" v="273" actId="14100"/>
          <ac:spMkLst>
            <pc:docMk/>
            <pc:sldMk cId="4287926853" sldId="282"/>
            <ac:spMk id="9" creationId="{004E11DA-0D86-1D54-E760-42DE07DC979A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36:08.364" v="276"/>
          <ac:spMkLst>
            <pc:docMk/>
            <pc:sldMk cId="4287926853" sldId="282"/>
            <ac:spMk id="10" creationId="{D5A95BA0-E402-F0FA-7C14-59D55FB99780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5:24:18.894" v="530" actId="14100"/>
          <ac:spMkLst>
            <pc:docMk/>
            <pc:sldMk cId="4287926853" sldId="282"/>
            <ac:spMk id="11" creationId="{63AF6DB3-C0B9-0C9E-5E51-D544E3C0E1B8}"/>
          </ac:spMkLst>
        </pc:spChg>
        <pc:picChg chg="add mod">
          <ac:chgData name="Andrea Pio Maria Cota" userId="S::andrea.cota@edu.unito.it::a3d6a3f1-b749-41d6-86f0-43fa6f708790" providerId="AD" clId="Web-{3F83FEB8-73A6-BE48-F33D-D3C6072D0EFA}" dt="2023-10-14T13:19:09.531" v="205" actId="14100"/>
          <ac:picMkLst>
            <pc:docMk/>
            <pc:sldMk cId="4287926853" sldId="282"/>
            <ac:picMk id="2" creationId="{EB9BBA71-FB9B-EF27-C760-74A7053841DE}"/>
          </ac:picMkLst>
        </pc:picChg>
        <pc:picChg chg="add mod ord">
          <ac:chgData name="Andrea Pio Maria Cota" userId="S::andrea.cota@edu.unito.it::a3d6a3f1-b749-41d6-86f0-43fa6f708790" providerId="AD" clId="Web-{3F83FEB8-73A6-BE48-F33D-D3C6072D0EFA}" dt="2023-10-14T09:15:56.723" v="190" actId="1076"/>
          <ac:picMkLst>
            <pc:docMk/>
            <pc:sldMk cId="4287926853" sldId="282"/>
            <ac:picMk id="4" creationId="{4C68E94E-BAF1-5974-486E-0335917FDE53}"/>
          </ac:picMkLst>
        </pc:picChg>
        <pc:picChg chg="add del mod">
          <ac:chgData name="Andrea Pio Maria Cota" userId="S::andrea.cota@edu.unito.it::a3d6a3f1-b749-41d6-86f0-43fa6f708790" providerId="AD" clId="Web-{3F83FEB8-73A6-BE48-F33D-D3C6072D0EFA}" dt="2023-10-14T13:17:28.293" v="198"/>
          <ac:picMkLst>
            <pc:docMk/>
            <pc:sldMk cId="4287926853" sldId="282"/>
            <ac:picMk id="5" creationId="{747B29C0-E95B-5FE2-533E-ABA6F3A6453F}"/>
          </ac:picMkLst>
        </pc:picChg>
        <pc:picChg chg="add mod">
          <ac:chgData name="Andrea Pio Maria Cota" userId="S::andrea.cota@edu.unito.it::a3d6a3f1-b749-41d6-86f0-43fa6f708790" providerId="AD" clId="Web-{3F83FEB8-73A6-BE48-F33D-D3C6072D0EFA}" dt="2023-10-14T13:40:20.341" v="300" actId="1076"/>
          <ac:picMkLst>
            <pc:docMk/>
            <pc:sldMk cId="4287926853" sldId="282"/>
            <ac:picMk id="12" creationId="{671DFB11-BA51-19D5-6BAE-3481952696F5}"/>
          </ac:picMkLst>
        </pc:picChg>
      </pc:sldChg>
      <pc:sldChg chg="addSp delSp modSp new addAnim">
        <pc:chgData name="Andrea Pio Maria Cota" userId="S::andrea.cota@edu.unito.it::a3d6a3f1-b749-41d6-86f0-43fa6f708790" providerId="AD" clId="Web-{3F83FEB8-73A6-BE48-F33D-D3C6072D0EFA}" dt="2023-10-14T15:27:07.202" v="534" actId="20577"/>
        <pc:sldMkLst>
          <pc:docMk/>
          <pc:sldMk cId="3396264066" sldId="283"/>
        </pc:sldMkLst>
        <pc:spChg chg="del">
          <ac:chgData name="Andrea Pio Maria Cota" userId="S::andrea.cota@edu.unito.it::a3d6a3f1-b749-41d6-86f0-43fa6f708790" providerId="AD" clId="Web-{3F83FEB8-73A6-BE48-F33D-D3C6072D0EFA}" dt="2023-10-14T13:43:41.974" v="308"/>
          <ac:spMkLst>
            <pc:docMk/>
            <pc:sldMk cId="3396264066" sldId="283"/>
            <ac:spMk id="2" creationId="{617C4099-D888-90DA-0C1B-8627A56F45D8}"/>
          </ac:spMkLst>
        </pc:spChg>
        <pc:spChg chg="del">
          <ac:chgData name="Andrea Pio Maria Cota" userId="S::andrea.cota@edu.unito.it::a3d6a3f1-b749-41d6-86f0-43fa6f708790" providerId="AD" clId="Web-{3F83FEB8-73A6-BE48-F33D-D3C6072D0EFA}" dt="2023-10-14T13:44:16.225" v="309"/>
          <ac:spMkLst>
            <pc:docMk/>
            <pc:sldMk cId="3396264066" sldId="283"/>
            <ac:spMk id="3" creationId="{08AB69F1-3D2A-F025-AF7F-0D1A4268714A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5:27:07.202" v="534" actId="20577"/>
          <ac:spMkLst>
            <pc:docMk/>
            <pc:sldMk cId="3396264066" sldId="283"/>
            <ac:spMk id="6" creationId="{4CC10874-43CC-E7F1-F1B6-827234996BC0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51:40.317" v="407" actId="1076"/>
          <ac:spMkLst>
            <pc:docMk/>
            <pc:sldMk cId="3396264066" sldId="283"/>
            <ac:spMk id="7" creationId="{D059DCD4-126E-1ED7-3A7B-576E4EC0B9F3}"/>
          </ac:spMkLst>
        </pc:spChg>
        <pc:picChg chg="add mod ord">
          <ac:chgData name="Andrea Pio Maria Cota" userId="S::andrea.cota@edu.unito.it::a3d6a3f1-b749-41d6-86f0-43fa6f708790" providerId="AD" clId="Web-{3F83FEB8-73A6-BE48-F33D-D3C6072D0EFA}" dt="2023-10-14T13:51:48.177" v="408" actId="1076"/>
          <ac:picMkLst>
            <pc:docMk/>
            <pc:sldMk cId="3396264066" sldId="283"/>
            <ac:picMk id="4" creationId="{AB854660-D7A2-4B25-262B-901CDA18F449}"/>
          </ac:picMkLst>
        </pc:picChg>
        <pc:picChg chg="add mod">
          <ac:chgData name="Andrea Pio Maria Cota" userId="S::andrea.cota@edu.unito.it::a3d6a3f1-b749-41d6-86f0-43fa6f708790" providerId="AD" clId="Web-{3F83FEB8-73A6-BE48-F33D-D3C6072D0EFA}" dt="2023-10-14T13:49:56.376" v="371" actId="1076"/>
          <ac:picMkLst>
            <pc:docMk/>
            <pc:sldMk cId="3396264066" sldId="283"/>
            <ac:picMk id="5" creationId="{449301CB-70B4-EA22-F14A-1E60EC10D30B}"/>
          </ac:picMkLst>
        </pc:picChg>
      </pc:sldChg>
      <pc:sldChg chg="addSp delSp modSp new addAnim">
        <pc:chgData name="Andrea Pio Maria Cota" userId="S::andrea.cota@edu.unito.it::a3d6a3f1-b749-41d6-86f0-43fa6f708790" providerId="AD" clId="Web-{3F83FEB8-73A6-BE48-F33D-D3C6072D0EFA}" dt="2023-10-14T14:22:28.079" v="505"/>
        <pc:sldMkLst>
          <pc:docMk/>
          <pc:sldMk cId="871235891" sldId="284"/>
        </pc:sldMkLst>
        <pc:spChg chg="del">
          <ac:chgData name="Andrea Pio Maria Cota" userId="S::andrea.cota@edu.unito.it::a3d6a3f1-b749-41d6-86f0-43fa6f708790" providerId="AD" clId="Web-{3F83FEB8-73A6-BE48-F33D-D3C6072D0EFA}" dt="2023-10-14T13:52:28.537" v="413"/>
          <ac:spMkLst>
            <pc:docMk/>
            <pc:sldMk cId="871235891" sldId="284"/>
            <ac:spMk id="2" creationId="{2012F26B-DDAA-4485-12EF-7AE18C7675AB}"/>
          </ac:spMkLst>
        </pc:spChg>
        <pc:spChg chg="add del">
          <ac:chgData name="Andrea Pio Maria Cota" userId="S::andrea.cota@edu.unito.it::a3d6a3f1-b749-41d6-86f0-43fa6f708790" providerId="AD" clId="Web-{3F83FEB8-73A6-BE48-F33D-D3C6072D0EFA}" dt="2023-10-14T14:00:52.772" v="423"/>
          <ac:spMkLst>
            <pc:docMk/>
            <pc:sldMk cId="871235891" sldId="284"/>
            <ac:spMk id="3" creationId="{C07A34B2-3EA4-6E48-3B18-ED67E4627920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3:52:48.100" v="420" actId="1076"/>
          <ac:spMkLst>
            <pc:docMk/>
            <pc:sldMk cId="871235891" sldId="284"/>
            <ac:spMk id="5" creationId="{16018396-8D9D-BE97-D8CB-F6E5490CBAF2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4:17:08.256" v="480"/>
          <ac:spMkLst>
            <pc:docMk/>
            <pc:sldMk cId="871235891" sldId="284"/>
            <ac:spMk id="8" creationId="{6B66C21F-AD80-DDA2-600E-F1E964995839}"/>
          </ac:spMkLst>
        </pc:spChg>
        <pc:spChg chg="add del mod">
          <ac:chgData name="Andrea Pio Maria Cota" userId="S::andrea.cota@edu.unito.it::a3d6a3f1-b749-41d6-86f0-43fa6f708790" providerId="AD" clId="Web-{3F83FEB8-73A6-BE48-F33D-D3C6072D0EFA}" dt="2023-10-14T14:15:36.378" v="467"/>
          <ac:spMkLst>
            <pc:docMk/>
            <pc:sldMk cId="871235891" sldId="284"/>
            <ac:spMk id="9" creationId="{3FF8BCA2-8AE7-613E-6D48-ECADF9852E72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4:17:19.131" v="481" actId="1076"/>
          <ac:spMkLst>
            <pc:docMk/>
            <pc:sldMk cId="871235891" sldId="284"/>
            <ac:spMk id="10" creationId="{995ADADA-92BC-69B5-4BFD-8968CA2EFEF1}"/>
          </ac:spMkLst>
        </pc:spChg>
        <pc:grpChg chg="add mod">
          <ac:chgData name="Andrea Pio Maria Cota" userId="S::andrea.cota@edu.unito.it::a3d6a3f1-b749-41d6-86f0-43fa6f708790" providerId="AD" clId="Web-{3F83FEB8-73A6-BE48-F33D-D3C6072D0EFA}" dt="2023-10-14T14:22:11.094" v="503" actId="1076"/>
          <ac:grpSpMkLst>
            <pc:docMk/>
            <pc:sldMk cId="871235891" sldId="284"/>
            <ac:grpSpMk id="11" creationId="{73BE46D8-8B34-87AB-A0BC-E01488C0E35E}"/>
          </ac:grpSpMkLst>
        </pc:grpChg>
        <pc:picChg chg="add del mod ord">
          <ac:chgData name="Andrea Pio Maria Cota" userId="S::andrea.cota@edu.unito.it::a3d6a3f1-b749-41d6-86f0-43fa6f708790" providerId="AD" clId="Web-{3F83FEB8-73A6-BE48-F33D-D3C6072D0EFA}" dt="2023-10-14T14:00:23.505" v="422"/>
          <ac:picMkLst>
            <pc:docMk/>
            <pc:sldMk cId="871235891" sldId="284"/>
            <ac:picMk id="6" creationId="{32D4A282-D37E-7385-D210-9DF690AE2454}"/>
          </ac:picMkLst>
        </pc:picChg>
        <pc:picChg chg="add mod ord">
          <ac:chgData name="Andrea Pio Maria Cota" userId="S::andrea.cota@edu.unito.it::a3d6a3f1-b749-41d6-86f0-43fa6f708790" providerId="AD" clId="Web-{3F83FEB8-73A6-BE48-F33D-D3C6072D0EFA}" dt="2023-10-14T14:10:52.088" v="429" actId="1076"/>
          <ac:picMkLst>
            <pc:docMk/>
            <pc:sldMk cId="871235891" sldId="284"/>
            <ac:picMk id="7" creationId="{2168518B-91B3-1CC8-7C67-B6709174B3DA}"/>
          </ac:picMkLst>
        </pc:picChg>
        <pc:picChg chg="add mod">
          <ac:chgData name="Andrea Pio Maria Cota" userId="S::andrea.cota@edu.unito.it::a3d6a3f1-b749-41d6-86f0-43fa6f708790" providerId="AD" clId="Web-{3F83FEB8-73A6-BE48-F33D-D3C6072D0EFA}" dt="2023-10-14T14:20:25.731" v="495" actId="1076"/>
          <ac:picMkLst>
            <pc:docMk/>
            <pc:sldMk cId="871235891" sldId="284"/>
            <ac:picMk id="12" creationId="{056506D5-9EA6-381B-E49D-79CBC70A11F5}"/>
          </ac:picMkLst>
        </pc:picChg>
        <pc:picChg chg="add del mod">
          <ac:chgData name="Andrea Pio Maria Cota" userId="S::andrea.cota@edu.unito.it::a3d6a3f1-b749-41d6-86f0-43fa6f708790" providerId="AD" clId="Web-{3F83FEB8-73A6-BE48-F33D-D3C6072D0EFA}" dt="2023-10-14T14:21:02.388" v="499"/>
          <ac:picMkLst>
            <pc:docMk/>
            <pc:sldMk cId="871235891" sldId="284"/>
            <ac:picMk id="13" creationId="{9006C070-9FAF-1D47-5DD8-ED6F45415A31}"/>
          </ac:picMkLst>
        </pc:picChg>
        <pc:picChg chg="add mod">
          <ac:chgData name="Andrea Pio Maria Cota" userId="S::andrea.cota@edu.unito.it::a3d6a3f1-b749-41d6-86f0-43fa6f708790" providerId="AD" clId="Web-{3F83FEB8-73A6-BE48-F33D-D3C6072D0EFA}" dt="2023-10-14T14:22:13.516" v="504" actId="1076"/>
          <ac:picMkLst>
            <pc:docMk/>
            <pc:sldMk cId="871235891" sldId="284"/>
            <ac:picMk id="14" creationId="{AC62AC73-14D9-6529-3416-6C2D38DBC2D0}"/>
          </ac:picMkLst>
        </pc:picChg>
      </pc:sldChg>
      <pc:sldChg chg="addSp delSp modSp new">
        <pc:chgData name="Andrea Pio Maria Cota" userId="S::andrea.cota@edu.unito.it::a3d6a3f1-b749-41d6-86f0-43fa6f708790" providerId="AD" clId="Web-{3F83FEB8-73A6-BE48-F33D-D3C6072D0EFA}" dt="2023-10-14T14:24:21.035" v="529" actId="20577"/>
        <pc:sldMkLst>
          <pc:docMk/>
          <pc:sldMk cId="3962180869" sldId="285"/>
        </pc:sldMkLst>
        <pc:spChg chg="del">
          <ac:chgData name="Andrea Pio Maria Cota" userId="S::andrea.cota@edu.unito.it::a3d6a3f1-b749-41d6-86f0-43fa6f708790" providerId="AD" clId="Web-{3F83FEB8-73A6-BE48-F33D-D3C6072D0EFA}" dt="2023-10-14T14:23:13.314" v="508"/>
          <ac:spMkLst>
            <pc:docMk/>
            <pc:sldMk cId="3962180869" sldId="285"/>
            <ac:spMk id="2" creationId="{7FB8C1A8-4FAD-097B-263A-A606E236A4DD}"/>
          </ac:spMkLst>
        </pc:spChg>
        <pc:spChg chg="add mod">
          <ac:chgData name="Andrea Pio Maria Cota" userId="S::andrea.cota@edu.unito.it::a3d6a3f1-b749-41d6-86f0-43fa6f708790" providerId="AD" clId="Web-{3F83FEB8-73A6-BE48-F33D-D3C6072D0EFA}" dt="2023-10-14T14:24:21.035" v="529" actId="20577"/>
          <ac:spMkLst>
            <pc:docMk/>
            <pc:sldMk cId="3962180869" sldId="285"/>
            <ac:spMk id="5" creationId="{9CB07446-7210-8F09-D08A-87BA2CF61BC0}"/>
          </ac:spMkLst>
        </pc:spChg>
      </pc:sldChg>
      <pc:sldChg chg="new">
        <pc:chgData name="Andrea Pio Maria Cota" userId="S::andrea.cota@edu.unito.it::a3d6a3f1-b749-41d6-86f0-43fa6f708790" providerId="AD" clId="Web-{3F83FEB8-73A6-BE48-F33D-D3C6072D0EFA}" dt="2023-10-14T14:22:33.126" v="506"/>
        <pc:sldMkLst>
          <pc:docMk/>
          <pc:sldMk cId="2525566424" sldId="286"/>
        </pc:sldMkLst>
      </pc:sldChg>
    </pc:docChg>
  </pc:docChgLst>
  <pc:docChgLst>
    <pc:chgData name="Andrea Pio Maria Cota" userId="S::andrea.cota@edu.unito.it::a3d6a3f1-b749-41d6-86f0-43fa6f708790" providerId="AD" clId="Web-{A3F92759-8ED3-88B0-1D63-A3CE38C0BE8D}"/>
    <pc:docChg chg="addSld modSld">
      <pc:chgData name="Andrea Pio Maria Cota" userId="S::andrea.cota@edu.unito.it::a3d6a3f1-b749-41d6-86f0-43fa6f708790" providerId="AD" clId="Web-{A3F92759-8ED3-88B0-1D63-A3CE38C0BE8D}" dt="2023-10-06T21:40:43.240" v="73" actId="1076"/>
      <pc:docMkLst>
        <pc:docMk/>
      </pc:docMkLst>
      <pc:sldChg chg="modSp">
        <pc:chgData name="Andrea Pio Maria Cota" userId="S::andrea.cota@edu.unito.it::a3d6a3f1-b749-41d6-86f0-43fa6f708790" providerId="AD" clId="Web-{A3F92759-8ED3-88B0-1D63-A3CE38C0BE8D}" dt="2023-10-06T21:40:43.240" v="73" actId="1076"/>
        <pc:sldMkLst>
          <pc:docMk/>
          <pc:sldMk cId="1089174465" sldId="257"/>
        </pc:sldMkLst>
        <pc:spChg chg="mod">
          <ac:chgData name="Andrea Pio Maria Cota" userId="S::andrea.cota@edu.unito.it::a3d6a3f1-b749-41d6-86f0-43fa6f708790" providerId="AD" clId="Web-{A3F92759-8ED3-88B0-1D63-A3CE38C0BE8D}" dt="2023-10-06T21:40:43.240" v="73" actId="1076"/>
          <ac:spMkLst>
            <pc:docMk/>
            <pc:sldMk cId="1089174465" sldId="257"/>
            <ac:spMk id="5" creationId="{6004500F-76EB-DD63-69A0-2A0EC318FE90}"/>
          </ac:spMkLst>
        </pc:spChg>
        <pc:grpChg chg="mod">
          <ac:chgData name="Andrea Pio Maria Cota" userId="S::andrea.cota@edu.unito.it::a3d6a3f1-b749-41d6-86f0-43fa6f708790" providerId="AD" clId="Web-{A3F92759-8ED3-88B0-1D63-A3CE38C0BE8D}" dt="2023-10-06T21:40:15.208" v="66" actId="1076"/>
          <ac:grpSpMkLst>
            <pc:docMk/>
            <pc:sldMk cId="1089174465" sldId="257"/>
            <ac:grpSpMk id="9" creationId="{16627925-AAEA-09B1-B563-207DF043AC32}"/>
          </ac:grpSpMkLst>
        </pc:grpChg>
      </pc:sldChg>
      <pc:sldChg chg="addSp delSp modSp">
        <pc:chgData name="Andrea Pio Maria Cota" userId="S::andrea.cota@edu.unito.it::a3d6a3f1-b749-41d6-86f0-43fa6f708790" providerId="AD" clId="Web-{A3F92759-8ED3-88B0-1D63-A3CE38C0BE8D}" dt="2023-10-06T21:24:23.430" v="56"/>
        <pc:sldMkLst>
          <pc:docMk/>
          <pc:sldMk cId="3703569671" sldId="259"/>
        </pc:sldMkLst>
        <pc:spChg chg="mod">
          <ac:chgData name="Andrea Pio Maria Cota" userId="S::andrea.cota@edu.unito.it::a3d6a3f1-b749-41d6-86f0-43fa6f708790" providerId="AD" clId="Web-{A3F92759-8ED3-88B0-1D63-A3CE38C0BE8D}" dt="2023-10-06T21:24:04.788" v="47" actId="20577"/>
          <ac:spMkLst>
            <pc:docMk/>
            <pc:sldMk cId="3703569671" sldId="259"/>
            <ac:spMk id="3" creationId="{0D06FDC3-0C69-5DBF-FF29-4D4AEE526AE3}"/>
          </ac:spMkLst>
        </pc:spChg>
        <pc:graphicFrameChg chg="add del mod modGraphic">
          <ac:chgData name="Andrea Pio Maria Cota" userId="S::andrea.cota@edu.unito.it::a3d6a3f1-b749-41d6-86f0-43fa6f708790" providerId="AD" clId="Web-{A3F92759-8ED3-88B0-1D63-A3CE38C0BE8D}" dt="2023-10-06T21:23:20.505" v="43"/>
          <ac:graphicFrameMkLst>
            <pc:docMk/>
            <pc:sldMk cId="3703569671" sldId="259"/>
            <ac:graphicFrameMk id="5" creationId="{174CB2DF-2D22-F51B-BDE4-929708606439}"/>
          </ac:graphicFrameMkLst>
        </pc:graphicFrameChg>
        <pc:graphicFrameChg chg="add del mod modGraphic">
          <ac:chgData name="Andrea Pio Maria Cota" userId="S::andrea.cota@edu.unito.it::a3d6a3f1-b749-41d6-86f0-43fa6f708790" providerId="AD" clId="Web-{A3F92759-8ED3-88B0-1D63-A3CE38C0BE8D}" dt="2023-10-06T21:24:23.430" v="56"/>
          <ac:graphicFrameMkLst>
            <pc:docMk/>
            <pc:sldMk cId="3703569671" sldId="259"/>
            <ac:graphicFrameMk id="12" creationId="{A7870BB6-B27C-D7C4-C823-373008461054}"/>
          </ac:graphicFrameMkLst>
        </pc:graphicFrameChg>
        <pc:picChg chg="add del mod">
          <ac:chgData name="Andrea Pio Maria Cota" userId="S::andrea.cota@edu.unito.it::a3d6a3f1-b749-41d6-86f0-43fa6f708790" providerId="AD" clId="Web-{A3F92759-8ED3-88B0-1D63-A3CE38C0BE8D}" dt="2023-10-06T21:21:16.048" v="3"/>
          <ac:picMkLst>
            <pc:docMk/>
            <pc:sldMk cId="3703569671" sldId="259"/>
            <ac:picMk id="4" creationId="{0C6DF8A9-9D2F-4C7F-E91B-309DAF514D48}"/>
          </ac:picMkLst>
        </pc:picChg>
      </pc:sldChg>
      <pc:sldChg chg="add replId">
        <pc:chgData name="Andrea Pio Maria Cota" userId="S::andrea.cota@edu.unito.it::a3d6a3f1-b749-41d6-86f0-43fa6f708790" providerId="AD" clId="Web-{A3F92759-8ED3-88B0-1D63-A3CE38C0BE8D}" dt="2023-10-06T21:19:26.215" v="0"/>
        <pc:sldMkLst>
          <pc:docMk/>
          <pc:sldMk cId="209047056" sldId="263"/>
        </pc:sldMkLst>
      </pc:sldChg>
      <pc:sldChg chg="add replId">
        <pc:chgData name="Andrea Pio Maria Cota" userId="S::andrea.cota@edu.unito.it::a3d6a3f1-b749-41d6-86f0-43fa6f708790" providerId="AD" clId="Web-{A3F92759-8ED3-88B0-1D63-A3CE38C0BE8D}" dt="2023-10-06T21:19:29.278" v="1"/>
        <pc:sldMkLst>
          <pc:docMk/>
          <pc:sldMk cId="2929144925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3FD7E-4E8D-4195-A91A-CF51CA25E76A}" type="doc">
      <dgm:prSet loTypeId="urn:microsoft.com/office/officeart/2005/8/layout/process3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FCE9DD31-152B-4A3F-987A-BFAEFE232B00}">
      <dgm:prSet phldrT="[Testo]" phldr="0"/>
      <dgm:spPr/>
      <dgm:t>
        <a:bodyPr/>
        <a:lstStyle/>
        <a:p>
          <a:r>
            <a:rPr lang="it-IT" dirty="0" err="1">
              <a:latin typeface="Calibri Light" panose="020F0302020204030204"/>
            </a:rPr>
            <a:t>Cooperation</a:t>
          </a:r>
          <a:endParaRPr lang="it-IT" dirty="0"/>
        </a:p>
      </dgm:t>
    </dgm:pt>
    <dgm:pt modelId="{26805006-00A7-46C9-82F7-BBA89F873222}" type="parTrans" cxnId="{02FCFB0F-0BC6-4BE5-8435-C39B92D92BA9}">
      <dgm:prSet/>
      <dgm:spPr/>
      <dgm:t>
        <a:bodyPr/>
        <a:lstStyle/>
        <a:p>
          <a:endParaRPr lang="it-IT"/>
        </a:p>
      </dgm:t>
    </dgm:pt>
    <dgm:pt modelId="{1B125F58-7FDE-47C3-AF34-090AE22E6440}" type="sibTrans" cxnId="{02FCFB0F-0BC6-4BE5-8435-C39B92D92BA9}">
      <dgm:prSet/>
      <dgm:spPr/>
      <dgm:t>
        <a:bodyPr/>
        <a:lstStyle/>
        <a:p>
          <a:endParaRPr lang="it-IT"/>
        </a:p>
      </dgm:t>
    </dgm:pt>
    <dgm:pt modelId="{135B527C-4FAD-4ABC-8EDB-C049E5AD9E23}">
      <dgm:prSet phldrT="[Testo]"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Social media</a:t>
          </a:r>
        </a:p>
      </dgm:t>
    </dgm:pt>
    <dgm:pt modelId="{F64A3AAC-13FA-414F-9FCE-7B4560574287}" type="parTrans" cxnId="{C611B58D-6DE7-455F-A2FE-00FA56F598C1}">
      <dgm:prSet/>
      <dgm:spPr/>
      <dgm:t>
        <a:bodyPr/>
        <a:lstStyle/>
        <a:p>
          <a:endParaRPr lang="it-IT"/>
        </a:p>
      </dgm:t>
    </dgm:pt>
    <dgm:pt modelId="{76CA70B0-87CE-4996-833A-05B9E0A8099F}" type="sibTrans" cxnId="{C611B58D-6DE7-455F-A2FE-00FA56F598C1}">
      <dgm:prSet/>
      <dgm:spPr/>
      <dgm:t>
        <a:bodyPr/>
        <a:lstStyle/>
        <a:p>
          <a:endParaRPr lang="it-IT"/>
        </a:p>
      </dgm:t>
    </dgm:pt>
    <dgm:pt modelId="{BA308640-6C48-4EB1-93AA-C2EE87A8E0CE}">
      <dgm:prSet phldrT="[Testo]" phldr="0"/>
      <dgm:spPr/>
      <dgm:t>
        <a:bodyPr/>
        <a:lstStyle/>
        <a:p>
          <a:r>
            <a:rPr lang="it-IT" dirty="0" err="1">
              <a:latin typeface="Calibri Light" panose="020F0302020204030204"/>
            </a:rPr>
            <a:t>Reddit</a:t>
          </a:r>
          <a:endParaRPr lang="it-IT" dirty="0"/>
        </a:p>
      </dgm:t>
    </dgm:pt>
    <dgm:pt modelId="{3788FD5A-9B5D-4F2A-AA18-22CDD16034C3}" type="parTrans" cxnId="{60F9D19C-1822-4C60-A308-8F9BC835BBC6}">
      <dgm:prSet/>
      <dgm:spPr/>
      <dgm:t>
        <a:bodyPr/>
        <a:lstStyle/>
        <a:p>
          <a:endParaRPr lang="it-IT"/>
        </a:p>
      </dgm:t>
    </dgm:pt>
    <dgm:pt modelId="{B595198B-BD55-4BE2-AF58-7AA62247A0B2}" type="sibTrans" cxnId="{60F9D19C-1822-4C60-A308-8F9BC835BBC6}">
      <dgm:prSet/>
      <dgm:spPr/>
      <dgm:t>
        <a:bodyPr/>
        <a:lstStyle/>
        <a:p>
          <a:endParaRPr lang="it-IT"/>
        </a:p>
      </dgm:t>
    </dgm:pt>
    <dgm:pt modelId="{6AC7D2AE-D35F-4EF4-A55D-4EF0FB1DB46B}">
      <dgm:prSet phldrT="[Testo]"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r\Place 2017</a:t>
          </a:r>
          <a:endParaRPr lang="it-IT" dirty="0"/>
        </a:p>
      </dgm:t>
    </dgm:pt>
    <dgm:pt modelId="{9D92F61A-27BA-4008-9E49-47688644F144}" type="parTrans" cxnId="{887AFADD-3783-4675-88E7-BE46E919A789}">
      <dgm:prSet/>
      <dgm:spPr/>
      <dgm:t>
        <a:bodyPr/>
        <a:lstStyle/>
        <a:p>
          <a:endParaRPr lang="it-IT"/>
        </a:p>
      </dgm:t>
    </dgm:pt>
    <dgm:pt modelId="{91BAD96A-A2AD-400C-B7B9-6EC60A363573}" type="sibTrans" cxnId="{887AFADD-3783-4675-88E7-BE46E919A789}">
      <dgm:prSet/>
      <dgm:spPr/>
      <dgm:t>
        <a:bodyPr/>
        <a:lstStyle/>
        <a:p>
          <a:endParaRPr lang="it-IT"/>
        </a:p>
      </dgm:t>
    </dgm:pt>
    <dgm:pt modelId="{0D1ED7F7-DC3A-4788-941A-9FDCD06AAC43}">
      <dgm:prSet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Social networks</a:t>
          </a:r>
          <a:endParaRPr lang="it-IT" dirty="0"/>
        </a:p>
      </dgm:t>
    </dgm:pt>
    <dgm:pt modelId="{68FAB912-C41E-4846-8F5D-BBABC09FDC84}" type="parTrans" cxnId="{04A293C7-5B00-477F-8F11-6744643B93DA}">
      <dgm:prSet/>
      <dgm:spPr/>
    </dgm:pt>
    <dgm:pt modelId="{CC7FFC1D-3A10-42D0-A357-F567FD81289E}" type="sibTrans" cxnId="{04A293C7-5B00-477F-8F11-6744643B93DA}">
      <dgm:prSet/>
      <dgm:spPr/>
    </dgm:pt>
    <dgm:pt modelId="{DB156CD2-A218-4DCB-A7CD-40D36E7266A0}">
      <dgm:prSet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Big Data</a:t>
          </a:r>
        </a:p>
      </dgm:t>
    </dgm:pt>
    <dgm:pt modelId="{7E419E86-D5D2-4560-8D3E-C3106DA1D7BA}" type="parTrans" cxnId="{EAF2FC50-F2DC-43F4-9ECC-491C95F55001}">
      <dgm:prSet/>
      <dgm:spPr/>
    </dgm:pt>
    <dgm:pt modelId="{FF0952C6-35F9-462B-A62C-7D5D0F55C4BF}" type="sibTrans" cxnId="{EAF2FC50-F2DC-43F4-9ECC-491C95F55001}">
      <dgm:prSet/>
      <dgm:spPr/>
      <dgm:t>
        <a:bodyPr/>
        <a:lstStyle/>
        <a:p>
          <a:endParaRPr lang="it-IT"/>
        </a:p>
      </dgm:t>
    </dgm:pt>
    <dgm:pt modelId="{19BFD2E9-E4F7-471F-8F25-E07CE28DC774}">
      <dgm:prSet phldr="0"/>
      <dgm:spPr/>
      <dgm:t>
        <a:bodyPr/>
        <a:lstStyle/>
        <a:p>
          <a:r>
            <a:rPr lang="it-IT" dirty="0">
              <a:latin typeface="Calibri Light" panose="020F0302020204030204"/>
            </a:rPr>
            <a:t>Analysis</a:t>
          </a:r>
        </a:p>
      </dgm:t>
    </dgm:pt>
    <dgm:pt modelId="{7E1CA6E9-B224-4AAC-AA22-0AB94D430B1F}" type="parTrans" cxnId="{D672D7A5-699C-4607-BFC4-55157B356588}">
      <dgm:prSet/>
      <dgm:spPr/>
    </dgm:pt>
    <dgm:pt modelId="{9EF003B9-1107-48C3-9756-4C8ADA5D26F9}" type="sibTrans" cxnId="{D672D7A5-699C-4607-BFC4-55157B356588}">
      <dgm:prSet/>
      <dgm:spPr/>
      <dgm:t>
        <a:bodyPr/>
        <a:lstStyle/>
        <a:p>
          <a:endParaRPr lang="it-IT"/>
        </a:p>
      </dgm:t>
    </dgm:pt>
    <dgm:pt modelId="{117A5571-738C-4401-AF47-343358492895}">
      <dgm:prSet phldr="0"/>
      <dgm:spPr/>
      <dgm:t>
        <a:bodyPr/>
        <a:lstStyle/>
        <a:p>
          <a:r>
            <a:rPr lang="it-IT" dirty="0">
              <a:latin typeface="Calibri Light" panose="020F0302020204030204"/>
            </a:rPr>
            <a:t>Insights</a:t>
          </a:r>
        </a:p>
      </dgm:t>
    </dgm:pt>
    <dgm:pt modelId="{305B028B-B7D6-4A7A-BCB4-B6D7B455AA79}" type="parTrans" cxnId="{283E5413-F561-43D5-9D7E-E0A2E94FFBBA}">
      <dgm:prSet/>
      <dgm:spPr/>
    </dgm:pt>
    <dgm:pt modelId="{F598472B-EC9E-4C69-A967-C9F9F6A2F17F}" type="sibTrans" cxnId="{283E5413-F561-43D5-9D7E-E0A2E94FFBBA}">
      <dgm:prSet/>
      <dgm:spPr/>
    </dgm:pt>
    <dgm:pt modelId="{65D747D2-E3A7-4E10-B82F-4FCD0EC08D61}" type="pres">
      <dgm:prSet presAssocID="{1583FD7E-4E8D-4195-A91A-CF51CA25E76A}" presName="linearFlow" presStyleCnt="0">
        <dgm:presLayoutVars>
          <dgm:dir/>
          <dgm:animLvl val="lvl"/>
          <dgm:resizeHandles val="exact"/>
        </dgm:presLayoutVars>
      </dgm:prSet>
      <dgm:spPr/>
    </dgm:pt>
    <dgm:pt modelId="{814FF458-81F0-4F27-AD4D-22C83DEC5654}" type="pres">
      <dgm:prSet presAssocID="{FCE9DD31-152B-4A3F-987A-BFAEFE232B00}" presName="composite" presStyleCnt="0"/>
      <dgm:spPr/>
    </dgm:pt>
    <dgm:pt modelId="{95498EA4-403A-4C75-A7A1-59DB30EAD4C4}" type="pres">
      <dgm:prSet presAssocID="{FCE9DD31-152B-4A3F-987A-BFAEFE232B0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DD36E06-AA2F-4C45-A8CE-817F1F4ADF40}" type="pres">
      <dgm:prSet presAssocID="{FCE9DD31-152B-4A3F-987A-BFAEFE232B00}" presName="parSh" presStyleLbl="node1" presStyleIdx="0" presStyleCnt="3"/>
      <dgm:spPr/>
    </dgm:pt>
    <dgm:pt modelId="{0D01B329-36DA-43AF-B414-56C46C24E9DD}" type="pres">
      <dgm:prSet presAssocID="{FCE9DD31-152B-4A3F-987A-BFAEFE232B00}" presName="desTx" presStyleLbl="fgAcc1" presStyleIdx="0" presStyleCnt="3">
        <dgm:presLayoutVars>
          <dgm:bulletEnabled val="1"/>
        </dgm:presLayoutVars>
      </dgm:prSet>
      <dgm:spPr/>
    </dgm:pt>
    <dgm:pt modelId="{8AC1B798-5A33-4A06-B3A4-DB75D3AAB0F6}" type="pres">
      <dgm:prSet presAssocID="{1B125F58-7FDE-47C3-AF34-090AE22E6440}" presName="sibTrans" presStyleLbl="sibTrans2D1" presStyleIdx="0" presStyleCnt="2"/>
      <dgm:spPr/>
    </dgm:pt>
    <dgm:pt modelId="{AF973F37-E99B-4D23-980D-77D9E1189BA8}" type="pres">
      <dgm:prSet presAssocID="{1B125F58-7FDE-47C3-AF34-090AE22E6440}" presName="connTx" presStyleLbl="sibTrans2D1" presStyleIdx="0" presStyleCnt="2"/>
      <dgm:spPr/>
    </dgm:pt>
    <dgm:pt modelId="{AB16DC61-B3EA-47FC-96F0-47CB40829689}" type="pres">
      <dgm:prSet presAssocID="{DB156CD2-A218-4DCB-A7CD-40D36E7266A0}" presName="composite" presStyleCnt="0"/>
      <dgm:spPr/>
    </dgm:pt>
    <dgm:pt modelId="{731697A7-EF8D-4816-BAC8-0FA22C96F11B}" type="pres">
      <dgm:prSet presAssocID="{DB156CD2-A218-4DCB-A7CD-40D36E7266A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531FD50-6CAC-4CEE-A6D7-9802CD25EED8}" type="pres">
      <dgm:prSet presAssocID="{DB156CD2-A218-4DCB-A7CD-40D36E7266A0}" presName="parSh" presStyleLbl="node1" presStyleIdx="1" presStyleCnt="3"/>
      <dgm:spPr/>
    </dgm:pt>
    <dgm:pt modelId="{685B1A59-9E38-4B90-8818-C40634B7D3F6}" type="pres">
      <dgm:prSet presAssocID="{DB156CD2-A218-4DCB-A7CD-40D36E7266A0}" presName="desTx" presStyleLbl="fgAcc1" presStyleIdx="1" presStyleCnt="3">
        <dgm:presLayoutVars>
          <dgm:bulletEnabled val="1"/>
        </dgm:presLayoutVars>
      </dgm:prSet>
      <dgm:spPr/>
    </dgm:pt>
    <dgm:pt modelId="{4451E633-C7B0-4A09-920E-010EDD543AE3}" type="pres">
      <dgm:prSet presAssocID="{FF0952C6-35F9-462B-A62C-7D5D0F55C4BF}" presName="sibTrans" presStyleLbl="sibTrans2D1" presStyleIdx="1" presStyleCnt="2"/>
      <dgm:spPr/>
    </dgm:pt>
    <dgm:pt modelId="{74286F60-6CBF-4F15-9B1C-34D95CCB4CC5}" type="pres">
      <dgm:prSet presAssocID="{FF0952C6-35F9-462B-A62C-7D5D0F55C4BF}" presName="connTx" presStyleLbl="sibTrans2D1" presStyleIdx="1" presStyleCnt="2"/>
      <dgm:spPr/>
    </dgm:pt>
    <dgm:pt modelId="{FD011EDB-5DA7-49BA-B5BB-6354D0B44C86}" type="pres">
      <dgm:prSet presAssocID="{BA308640-6C48-4EB1-93AA-C2EE87A8E0CE}" presName="composite" presStyleCnt="0"/>
      <dgm:spPr/>
    </dgm:pt>
    <dgm:pt modelId="{CFEE18AD-72CF-4B96-839F-E0108A665D72}" type="pres">
      <dgm:prSet presAssocID="{BA308640-6C48-4EB1-93AA-C2EE87A8E0C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D8B431-10AE-4A1E-86A9-8CFBEC74B080}" type="pres">
      <dgm:prSet presAssocID="{BA308640-6C48-4EB1-93AA-C2EE87A8E0CE}" presName="parSh" presStyleLbl="node1" presStyleIdx="2" presStyleCnt="3"/>
      <dgm:spPr/>
    </dgm:pt>
    <dgm:pt modelId="{778B3D56-C385-4372-87FA-CDA39A8DD00D}" type="pres">
      <dgm:prSet presAssocID="{BA308640-6C48-4EB1-93AA-C2EE87A8E0C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D7C2707-7CBD-4FA7-B523-8CBE28CBE34E}" type="presOf" srcId="{FCE9DD31-152B-4A3F-987A-BFAEFE232B00}" destId="{95498EA4-403A-4C75-A7A1-59DB30EAD4C4}" srcOrd="0" destOrd="0" presId="urn:microsoft.com/office/officeart/2005/8/layout/process3"/>
    <dgm:cxn modelId="{B27F4508-2BD2-4F3D-A5FB-1716D0D4C33C}" type="presOf" srcId="{FF0952C6-35F9-462B-A62C-7D5D0F55C4BF}" destId="{4451E633-C7B0-4A09-920E-010EDD543AE3}" srcOrd="0" destOrd="0" presId="urn:microsoft.com/office/officeart/2005/8/layout/process3"/>
    <dgm:cxn modelId="{9CDAC70D-0129-42DB-BDB3-436CE7003882}" type="presOf" srcId="{19BFD2E9-E4F7-471F-8F25-E07CE28DC774}" destId="{685B1A59-9E38-4B90-8818-C40634B7D3F6}" srcOrd="0" destOrd="0" presId="urn:microsoft.com/office/officeart/2005/8/layout/process3"/>
    <dgm:cxn modelId="{02FCFB0F-0BC6-4BE5-8435-C39B92D92BA9}" srcId="{1583FD7E-4E8D-4195-A91A-CF51CA25E76A}" destId="{FCE9DD31-152B-4A3F-987A-BFAEFE232B00}" srcOrd="0" destOrd="0" parTransId="{26805006-00A7-46C9-82F7-BBA89F873222}" sibTransId="{1B125F58-7FDE-47C3-AF34-090AE22E6440}"/>
    <dgm:cxn modelId="{283E5413-F561-43D5-9D7E-E0A2E94FFBBA}" srcId="{DB156CD2-A218-4DCB-A7CD-40D36E7266A0}" destId="{117A5571-738C-4401-AF47-343358492895}" srcOrd="1" destOrd="0" parTransId="{305B028B-B7D6-4A7A-BCB4-B6D7B455AA79}" sibTransId="{F598472B-EC9E-4C69-A967-C9F9F6A2F17F}"/>
    <dgm:cxn modelId="{40E9FE17-D3C1-43DF-8C3A-6937827C4E29}" type="presOf" srcId="{FCE9DD31-152B-4A3F-987A-BFAEFE232B00}" destId="{7DD36E06-AA2F-4C45-A8CE-817F1F4ADF40}" srcOrd="1" destOrd="0" presId="urn:microsoft.com/office/officeart/2005/8/layout/process3"/>
    <dgm:cxn modelId="{B65ABD18-E537-4E19-B131-CE7F3DAD20A7}" type="presOf" srcId="{DB156CD2-A218-4DCB-A7CD-40D36E7266A0}" destId="{E531FD50-6CAC-4CEE-A6D7-9802CD25EED8}" srcOrd="1" destOrd="0" presId="urn:microsoft.com/office/officeart/2005/8/layout/process3"/>
    <dgm:cxn modelId="{A58D7921-64C9-4634-A3F5-5C8575FB27DD}" type="presOf" srcId="{135B527C-4FAD-4ABC-8EDB-C049E5AD9E23}" destId="{0D01B329-36DA-43AF-B414-56C46C24E9DD}" srcOrd="0" destOrd="0" presId="urn:microsoft.com/office/officeart/2005/8/layout/process3"/>
    <dgm:cxn modelId="{4D399D24-5C4D-4901-9A23-0989ECE5F748}" type="presOf" srcId="{FF0952C6-35F9-462B-A62C-7D5D0F55C4BF}" destId="{74286F60-6CBF-4F15-9B1C-34D95CCB4CC5}" srcOrd="1" destOrd="0" presId="urn:microsoft.com/office/officeart/2005/8/layout/process3"/>
    <dgm:cxn modelId="{9116EB37-DED9-45CA-9E31-2DA92F9D5B70}" type="presOf" srcId="{1583FD7E-4E8D-4195-A91A-CF51CA25E76A}" destId="{65D747D2-E3A7-4E10-B82F-4FCD0EC08D61}" srcOrd="0" destOrd="0" presId="urn:microsoft.com/office/officeart/2005/8/layout/process3"/>
    <dgm:cxn modelId="{EAF2FC50-F2DC-43F4-9ECC-491C95F55001}" srcId="{1583FD7E-4E8D-4195-A91A-CF51CA25E76A}" destId="{DB156CD2-A218-4DCB-A7CD-40D36E7266A0}" srcOrd="1" destOrd="0" parTransId="{7E419E86-D5D2-4560-8D3E-C3106DA1D7BA}" sibTransId="{FF0952C6-35F9-462B-A62C-7D5D0F55C4BF}"/>
    <dgm:cxn modelId="{E19B7151-2340-4415-B427-69F03BD75B7B}" type="presOf" srcId="{BA308640-6C48-4EB1-93AA-C2EE87A8E0CE}" destId="{CFEE18AD-72CF-4B96-839F-E0108A665D72}" srcOrd="0" destOrd="0" presId="urn:microsoft.com/office/officeart/2005/8/layout/process3"/>
    <dgm:cxn modelId="{96CBF253-E7A6-49EC-8324-1D0C34174060}" type="presOf" srcId="{1B125F58-7FDE-47C3-AF34-090AE22E6440}" destId="{8AC1B798-5A33-4A06-B3A4-DB75D3AAB0F6}" srcOrd="0" destOrd="0" presId="urn:microsoft.com/office/officeart/2005/8/layout/process3"/>
    <dgm:cxn modelId="{C3840074-A16D-47A2-8A65-91835002FC1E}" type="presOf" srcId="{117A5571-738C-4401-AF47-343358492895}" destId="{685B1A59-9E38-4B90-8818-C40634B7D3F6}" srcOrd="0" destOrd="1" presId="urn:microsoft.com/office/officeart/2005/8/layout/process3"/>
    <dgm:cxn modelId="{13C1BF74-CC78-42CC-98AC-2A0A8796F9C0}" type="presOf" srcId="{0D1ED7F7-DC3A-4788-941A-9FDCD06AAC43}" destId="{0D01B329-36DA-43AF-B414-56C46C24E9DD}" srcOrd="0" destOrd="1" presId="urn:microsoft.com/office/officeart/2005/8/layout/process3"/>
    <dgm:cxn modelId="{EE072D77-3499-42B9-B728-20E9DD98A154}" type="presOf" srcId="{1B125F58-7FDE-47C3-AF34-090AE22E6440}" destId="{AF973F37-E99B-4D23-980D-77D9E1189BA8}" srcOrd="1" destOrd="0" presId="urn:microsoft.com/office/officeart/2005/8/layout/process3"/>
    <dgm:cxn modelId="{E067E380-E7D9-4934-B647-00FC6CC230B8}" type="presOf" srcId="{BA308640-6C48-4EB1-93AA-C2EE87A8E0CE}" destId="{0ED8B431-10AE-4A1E-86A9-8CFBEC74B080}" srcOrd="1" destOrd="0" presId="urn:microsoft.com/office/officeart/2005/8/layout/process3"/>
    <dgm:cxn modelId="{79072181-CF96-42C2-94B1-7172BC3F2C02}" type="presOf" srcId="{DB156CD2-A218-4DCB-A7CD-40D36E7266A0}" destId="{731697A7-EF8D-4816-BAC8-0FA22C96F11B}" srcOrd="0" destOrd="0" presId="urn:microsoft.com/office/officeart/2005/8/layout/process3"/>
    <dgm:cxn modelId="{C611B58D-6DE7-455F-A2FE-00FA56F598C1}" srcId="{FCE9DD31-152B-4A3F-987A-BFAEFE232B00}" destId="{135B527C-4FAD-4ABC-8EDB-C049E5AD9E23}" srcOrd="0" destOrd="0" parTransId="{F64A3AAC-13FA-414F-9FCE-7B4560574287}" sibTransId="{76CA70B0-87CE-4996-833A-05B9E0A8099F}"/>
    <dgm:cxn modelId="{60F9D19C-1822-4C60-A308-8F9BC835BBC6}" srcId="{1583FD7E-4E8D-4195-A91A-CF51CA25E76A}" destId="{BA308640-6C48-4EB1-93AA-C2EE87A8E0CE}" srcOrd="2" destOrd="0" parTransId="{3788FD5A-9B5D-4F2A-AA18-22CDD16034C3}" sibTransId="{B595198B-BD55-4BE2-AF58-7AA62247A0B2}"/>
    <dgm:cxn modelId="{D672D7A5-699C-4607-BFC4-55157B356588}" srcId="{DB156CD2-A218-4DCB-A7CD-40D36E7266A0}" destId="{19BFD2E9-E4F7-471F-8F25-E07CE28DC774}" srcOrd="0" destOrd="0" parTransId="{7E1CA6E9-B224-4AAC-AA22-0AB94D430B1F}" sibTransId="{9EF003B9-1107-48C3-9756-4C8ADA5D26F9}"/>
    <dgm:cxn modelId="{04A293C7-5B00-477F-8F11-6744643B93DA}" srcId="{FCE9DD31-152B-4A3F-987A-BFAEFE232B00}" destId="{0D1ED7F7-DC3A-4788-941A-9FDCD06AAC43}" srcOrd="1" destOrd="0" parTransId="{68FAB912-C41E-4846-8F5D-BBABC09FDC84}" sibTransId="{CC7FFC1D-3A10-42D0-A357-F567FD81289E}"/>
    <dgm:cxn modelId="{887AFADD-3783-4675-88E7-BE46E919A789}" srcId="{BA308640-6C48-4EB1-93AA-C2EE87A8E0CE}" destId="{6AC7D2AE-D35F-4EF4-A55D-4EF0FB1DB46B}" srcOrd="0" destOrd="0" parTransId="{9D92F61A-27BA-4008-9E49-47688644F144}" sibTransId="{91BAD96A-A2AD-400C-B7B9-6EC60A363573}"/>
    <dgm:cxn modelId="{FE07A4E3-9D84-4C02-B1EA-94937FE28223}" type="presOf" srcId="{6AC7D2AE-D35F-4EF4-A55D-4EF0FB1DB46B}" destId="{778B3D56-C385-4372-87FA-CDA39A8DD00D}" srcOrd="0" destOrd="0" presId="urn:microsoft.com/office/officeart/2005/8/layout/process3"/>
    <dgm:cxn modelId="{617AEC25-0CDB-4FDA-82C5-FF2177E3AF90}" type="presParOf" srcId="{65D747D2-E3A7-4E10-B82F-4FCD0EC08D61}" destId="{814FF458-81F0-4F27-AD4D-22C83DEC5654}" srcOrd="0" destOrd="0" presId="urn:microsoft.com/office/officeart/2005/8/layout/process3"/>
    <dgm:cxn modelId="{A40AE0D0-55DF-465D-9F45-87F4840A616B}" type="presParOf" srcId="{814FF458-81F0-4F27-AD4D-22C83DEC5654}" destId="{95498EA4-403A-4C75-A7A1-59DB30EAD4C4}" srcOrd="0" destOrd="0" presId="urn:microsoft.com/office/officeart/2005/8/layout/process3"/>
    <dgm:cxn modelId="{1D07E07A-AF61-4A23-AB86-DC2D1D3AC231}" type="presParOf" srcId="{814FF458-81F0-4F27-AD4D-22C83DEC5654}" destId="{7DD36E06-AA2F-4C45-A8CE-817F1F4ADF40}" srcOrd="1" destOrd="0" presId="urn:microsoft.com/office/officeart/2005/8/layout/process3"/>
    <dgm:cxn modelId="{22806972-EB99-41B1-933A-2744EF2AD929}" type="presParOf" srcId="{814FF458-81F0-4F27-AD4D-22C83DEC5654}" destId="{0D01B329-36DA-43AF-B414-56C46C24E9DD}" srcOrd="2" destOrd="0" presId="urn:microsoft.com/office/officeart/2005/8/layout/process3"/>
    <dgm:cxn modelId="{7E70BBED-840F-498F-B555-061E11E159EE}" type="presParOf" srcId="{65D747D2-E3A7-4E10-B82F-4FCD0EC08D61}" destId="{8AC1B798-5A33-4A06-B3A4-DB75D3AAB0F6}" srcOrd="1" destOrd="0" presId="urn:microsoft.com/office/officeart/2005/8/layout/process3"/>
    <dgm:cxn modelId="{F5BE268A-2A98-43BC-8F8A-B3F7D1CB3A03}" type="presParOf" srcId="{8AC1B798-5A33-4A06-B3A4-DB75D3AAB0F6}" destId="{AF973F37-E99B-4D23-980D-77D9E1189BA8}" srcOrd="0" destOrd="0" presId="urn:microsoft.com/office/officeart/2005/8/layout/process3"/>
    <dgm:cxn modelId="{3FEB75A3-B18E-40FB-8B26-8116CC75B396}" type="presParOf" srcId="{65D747D2-E3A7-4E10-B82F-4FCD0EC08D61}" destId="{AB16DC61-B3EA-47FC-96F0-47CB40829689}" srcOrd="2" destOrd="0" presId="urn:microsoft.com/office/officeart/2005/8/layout/process3"/>
    <dgm:cxn modelId="{4AC2DBF2-4B93-40C7-8DB7-405D1480FF33}" type="presParOf" srcId="{AB16DC61-B3EA-47FC-96F0-47CB40829689}" destId="{731697A7-EF8D-4816-BAC8-0FA22C96F11B}" srcOrd="0" destOrd="0" presId="urn:microsoft.com/office/officeart/2005/8/layout/process3"/>
    <dgm:cxn modelId="{41378503-99C7-48DA-AA92-8CB0A6736FA4}" type="presParOf" srcId="{AB16DC61-B3EA-47FC-96F0-47CB40829689}" destId="{E531FD50-6CAC-4CEE-A6D7-9802CD25EED8}" srcOrd="1" destOrd="0" presId="urn:microsoft.com/office/officeart/2005/8/layout/process3"/>
    <dgm:cxn modelId="{0E67D3E6-A7A7-4B0E-AD99-EA978A1E803D}" type="presParOf" srcId="{AB16DC61-B3EA-47FC-96F0-47CB40829689}" destId="{685B1A59-9E38-4B90-8818-C40634B7D3F6}" srcOrd="2" destOrd="0" presId="urn:microsoft.com/office/officeart/2005/8/layout/process3"/>
    <dgm:cxn modelId="{44B538BE-6980-49C7-A88A-9D208F32F334}" type="presParOf" srcId="{65D747D2-E3A7-4E10-B82F-4FCD0EC08D61}" destId="{4451E633-C7B0-4A09-920E-010EDD543AE3}" srcOrd="3" destOrd="0" presId="urn:microsoft.com/office/officeart/2005/8/layout/process3"/>
    <dgm:cxn modelId="{AA1276A9-4FBC-427D-8B02-8C6BAF2F32BD}" type="presParOf" srcId="{4451E633-C7B0-4A09-920E-010EDD543AE3}" destId="{74286F60-6CBF-4F15-9B1C-34D95CCB4CC5}" srcOrd="0" destOrd="0" presId="urn:microsoft.com/office/officeart/2005/8/layout/process3"/>
    <dgm:cxn modelId="{360DF8C6-B46F-4C3B-A161-0902F2EEEC8D}" type="presParOf" srcId="{65D747D2-E3A7-4E10-B82F-4FCD0EC08D61}" destId="{FD011EDB-5DA7-49BA-B5BB-6354D0B44C86}" srcOrd="4" destOrd="0" presId="urn:microsoft.com/office/officeart/2005/8/layout/process3"/>
    <dgm:cxn modelId="{5C47BDB0-A1EF-475C-B86B-AF4923490DAF}" type="presParOf" srcId="{FD011EDB-5DA7-49BA-B5BB-6354D0B44C86}" destId="{CFEE18AD-72CF-4B96-839F-E0108A665D72}" srcOrd="0" destOrd="0" presId="urn:microsoft.com/office/officeart/2005/8/layout/process3"/>
    <dgm:cxn modelId="{FC3E70F1-5B47-47A0-8B47-2500DD2CD7E1}" type="presParOf" srcId="{FD011EDB-5DA7-49BA-B5BB-6354D0B44C86}" destId="{0ED8B431-10AE-4A1E-86A9-8CFBEC74B080}" srcOrd="1" destOrd="0" presId="urn:microsoft.com/office/officeart/2005/8/layout/process3"/>
    <dgm:cxn modelId="{C863AFCF-2B12-4DC5-A79C-80CE279BD686}" type="presParOf" srcId="{FD011EDB-5DA7-49BA-B5BB-6354D0B44C86}" destId="{778B3D56-C385-4372-87FA-CDA39A8DD00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3A528B-752A-4F02-8C85-F2A5DCB2501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215E9AD-3574-42E3-BD67-8DC3F840758D}">
      <dgm:prSet phldrT="[Testo]" phldr="0"/>
      <dgm:spPr/>
      <dgm:t>
        <a:bodyPr/>
        <a:lstStyle/>
        <a:p>
          <a:pPr rtl="0"/>
          <a:r>
            <a:rPr lang="it-IT" dirty="0" err="1">
              <a:latin typeface="Calibri Light" panose="020F0302020204030204"/>
            </a:rPr>
            <a:t>Choose</a:t>
          </a:r>
          <a:r>
            <a:rPr lang="it-IT" dirty="0"/>
            <a:t> a random user </a:t>
          </a:r>
          <a:r>
            <a:rPr lang="it-IT" dirty="0" err="1"/>
            <a:t>based</a:t>
          </a:r>
          <a:r>
            <a:rPr lang="it-IT" dirty="0"/>
            <a:t> on </a:t>
          </a:r>
          <a:r>
            <a:rPr lang="it-IT" dirty="0" err="1"/>
            <a:t>his</a:t>
          </a:r>
          <a:r>
            <a:rPr lang="it-IT" dirty="0"/>
            <a:t> rate per hour</a:t>
          </a:r>
        </a:p>
      </dgm:t>
    </dgm:pt>
    <dgm:pt modelId="{90B68CEF-7FBD-42B8-97D1-FC0F622DC4D5}" type="parTrans" cxnId="{396927F0-A660-4A1B-892B-C62DF28866DD}">
      <dgm:prSet/>
      <dgm:spPr/>
      <dgm:t>
        <a:bodyPr/>
        <a:lstStyle/>
        <a:p>
          <a:endParaRPr lang="it-IT"/>
        </a:p>
      </dgm:t>
    </dgm:pt>
    <dgm:pt modelId="{146E237E-4762-41DC-8A3A-F6EB75957558}" type="sibTrans" cxnId="{396927F0-A660-4A1B-892B-C62DF28866DD}">
      <dgm:prSet/>
      <dgm:spPr/>
      <dgm:t>
        <a:bodyPr/>
        <a:lstStyle/>
        <a:p>
          <a:endParaRPr lang="it-IT"/>
        </a:p>
      </dgm:t>
    </dgm:pt>
    <dgm:pt modelId="{9C5FAD78-73B1-4878-B9F0-9FD30A55BB03}">
      <dgm:prSet phldrT="[Testo]"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Assign</a:t>
          </a:r>
          <a:r>
            <a:rPr lang="it-IT" dirty="0"/>
            <a:t> randomly one timestamp value to the user</a:t>
          </a:r>
        </a:p>
      </dgm:t>
    </dgm:pt>
    <dgm:pt modelId="{16007F24-0E9F-490E-9A0E-5B4F5F7D1FCB}" type="parTrans" cxnId="{0DF0D809-F3E5-48F0-84B4-29FE62737AE7}">
      <dgm:prSet/>
      <dgm:spPr/>
      <dgm:t>
        <a:bodyPr/>
        <a:lstStyle/>
        <a:p>
          <a:endParaRPr lang="it-IT"/>
        </a:p>
      </dgm:t>
    </dgm:pt>
    <dgm:pt modelId="{D02DB91A-681E-4948-9EF8-2723B930D518}" type="sibTrans" cxnId="{0DF0D809-F3E5-48F0-84B4-29FE62737AE7}">
      <dgm:prSet/>
      <dgm:spPr/>
      <dgm:t>
        <a:bodyPr/>
        <a:lstStyle/>
        <a:p>
          <a:endParaRPr lang="it-IT"/>
        </a:p>
      </dgm:t>
    </dgm:pt>
    <dgm:pt modelId="{60718B72-3B68-4A44-AAAA-422ACBAE8BCA}">
      <dgm:prSet phldrT="[Testo]"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Random Position</a:t>
          </a:r>
          <a:endParaRPr lang="it-IT" dirty="0"/>
        </a:p>
      </dgm:t>
    </dgm:pt>
    <dgm:pt modelId="{622E1BE3-EC9F-4AC1-9B2D-660592E358E3}" type="parTrans" cxnId="{B380D379-82AE-4BA1-899D-4855DDF7B770}">
      <dgm:prSet/>
      <dgm:spPr/>
      <dgm:t>
        <a:bodyPr/>
        <a:lstStyle/>
        <a:p>
          <a:endParaRPr lang="it-IT"/>
        </a:p>
      </dgm:t>
    </dgm:pt>
    <dgm:pt modelId="{A3DAC4BC-57DB-41AA-ADA9-AE317D1F4306}" type="sibTrans" cxnId="{B380D379-82AE-4BA1-899D-4855DDF7B770}">
      <dgm:prSet/>
      <dgm:spPr/>
      <dgm:t>
        <a:bodyPr/>
        <a:lstStyle/>
        <a:p>
          <a:endParaRPr lang="it-IT"/>
        </a:p>
      </dgm:t>
    </dgm:pt>
    <dgm:pt modelId="{0EEE1853-F80B-4A26-8BA0-FE22B252D4D5}">
      <dgm:prSet phldrT="[Testo]" phldr="0"/>
      <dgm:spPr/>
      <dgm:t>
        <a:bodyPr/>
        <a:lstStyle/>
        <a:p>
          <a:pPr rtl="0"/>
          <a:r>
            <a:rPr lang="it-IT" dirty="0" err="1">
              <a:latin typeface="Calibri Light" panose="020F0302020204030204"/>
            </a:rPr>
            <a:t>Choose</a:t>
          </a:r>
          <a:r>
            <a:rPr lang="it-IT" dirty="0">
              <a:latin typeface="Calibri Light" panose="020F0302020204030204"/>
            </a:rPr>
            <a:t> a random color </a:t>
          </a:r>
          <a:endParaRPr lang="it-IT" dirty="0"/>
        </a:p>
      </dgm:t>
    </dgm:pt>
    <dgm:pt modelId="{73F70F14-9FBF-4E90-90EA-14B2CF633598}" type="parTrans" cxnId="{16D08FD4-544A-4617-9048-A943050203F8}">
      <dgm:prSet/>
      <dgm:spPr/>
      <dgm:t>
        <a:bodyPr/>
        <a:lstStyle/>
        <a:p>
          <a:endParaRPr lang="it-IT"/>
        </a:p>
      </dgm:t>
    </dgm:pt>
    <dgm:pt modelId="{DB7E2F0F-59C8-4A74-9D33-AAE4C42CDD3D}" type="sibTrans" cxnId="{16D08FD4-544A-4617-9048-A943050203F8}">
      <dgm:prSet/>
      <dgm:spPr/>
      <dgm:t>
        <a:bodyPr/>
        <a:lstStyle/>
        <a:p>
          <a:endParaRPr lang="it-IT"/>
        </a:p>
      </dgm:t>
    </dgm:pt>
    <dgm:pt modelId="{E9EDA5C6-9D1E-46AF-BBBC-D966C9C3FE77}">
      <dgm:prSet phldrT="[Testo]" phldr="0"/>
      <dgm:spPr/>
      <dgm:t>
        <a:bodyPr/>
        <a:lstStyle/>
        <a:p>
          <a:pPr rtl="0"/>
          <a:r>
            <a:rPr lang="it-IT" dirty="0" err="1">
              <a:latin typeface="Calibri Light" panose="020F0302020204030204"/>
            </a:rPr>
            <a:t>Near</a:t>
          </a:r>
          <a:r>
            <a:rPr lang="it-IT" dirty="0">
              <a:latin typeface="Calibri Light" panose="020F0302020204030204"/>
            </a:rPr>
            <a:t> </a:t>
          </a:r>
          <a:r>
            <a:rPr lang="it-IT" dirty="0" err="1">
              <a:latin typeface="Calibri Light" panose="020F0302020204030204"/>
            </a:rPr>
            <a:t>any</a:t>
          </a:r>
          <a:r>
            <a:rPr lang="it-IT" dirty="0">
              <a:latin typeface="Calibri Light" panose="020F0302020204030204"/>
            </a:rPr>
            <a:t> user </a:t>
          </a:r>
          <a:r>
            <a:rPr lang="it-IT" dirty="0" err="1">
              <a:latin typeface="Calibri Light" panose="020F0302020204030204"/>
            </a:rPr>
            <a:t>who</a:t>
          </a:r>
          <a:r>
            <a:rPr lang="it-IT" dirty="0">
              <a:latin typeface="Calibri Light" panose="020F0302020204030204"/>
            </a:rPr>
            <a:t> </a:t>
          </a:r>
          <a:r>
            <a:rPr lang="it-IT" dirty="0" err="1">
              <a:latin typeface="Calibri Light" panose="020F0302020204030204"/>
            </a:rPr>
            <a:t>placed</a:t>
          </a:r>
          <a:r>
            <a:rPr lang="it-IT" dirty="0">
              <a:latin typeface="Calibri Light" panose="020F0302020204030204"/>
            </a:rPr>
            <a:t> in the last n-minutes</a:t>
          </a:r>
          <a:endParaRPr lang="it-IT" dirty="0"/>
        </a:p>
      </dgm:t>
    </dgm:pt>
    <dgm:pt modelId="{20BAE88F-2F97-4DCB-BF2F-9874D4360028}" type="parTrans" cxnId="{88E44A96-EC46-48A8-8B6E-81707BC52DB1}">
      <dgm:prSet/>
      <dgm:spPr/>
      <dgm:t>
        <a:bodyPr/>
        <a:lstStyle/>
        <a:p>
          <a:endParaRPr lang="it-IT"/>
        </a:p>
      </dgm:t>
    </dgm:pt>
    <dgm:pt modelId="{873D64A2-6B45-403F-A46F-F0331E387218}" type="sibTrans" cxnId="{88E44A96-EC46-48A8-8B6E-81707BC52DB1}">
      <dgm:prSet/>
      <dgm:spPr/>
      <dgm:t>
        <a:bodyPr/>
        <a:lstStyle/>
        <a:p>
          <a:endParaRPr lang="it-IT"/>
        </a:p>
      </dgm:t>
    </dgm:pt>
    <dgm:pt modelId="{B6304F25-FEE4-40BB-9C5D-9F7AC521135C}">
      <dgm:prSet phldrT="[Testo]"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Self interaction</a:t>
          </a:r>
          <a:endParaRPr lang="it-IT" dirty="0"/>
        </a:p>
      </dgm:t>
    </dgm:pt>
    <dgm:pt modelId="{0F80B75D-9C76-42F6-916C-B78DD27EDECF}" type="parTrans" cxnId="{BE5B731C-4E56-4A38-8A66-C955AC6BE580}">
      <dgm:prSet/>
      <dgm:spPr/>
      <dgm:t>
        <a:bodyPr/>
        <a:lstStyle/>
        <a:p>
          <a:endParaRPr lang="it-IT"/>
        </a:p>
      </dgm:t>
    </dgm:pt>
    <dgm:pt modelId="{79110B34-3782-434F-AB5D-CE0642455E25}" type="sibTrans" cxnId="{BE5B731C-4E56-4A38-8A66-C955AC6BE580}">
      <dgm:prSet/>
      <dgm:spPr/>
      <dgm:t>
        <a:bodyPr/>
        <a:lstStyle/>
        <a:p>
          <a:endParaRPr lang="it-IT"/>
        </a:p>
      </dgm:t>
    </dgm:pt>
    <dgm:pt modelId="{609A5CBC-385C-4BD5-B00A-0EBBDDBBB670}">
      <dgm:prSet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"Other" interaction</a:t>
          </a:r>
        </a:p>
      </dgm:t>
    </dgm:pt>
    <dgm:pt modelId="{6F7ECAB1-A121-491D-BB18-086011365564}" type="parTrans" cxnId="{96CF0235-CBE1-4701-B285-6B338279ADF6}">
      <dgm:prSet/>
      <dgm:spPr/>
    </dgm:pt>
    <dgm:pt modelId="{6355048C-90DF-4E56-BB29-B6FAA0C42048}" type="sibTrans" cxnId="{96CF0235-CBE1-4701-B285-6B338279ADF6}">
      <dgm:prSet/>
      <dgm:spPr/>
    </dgm:pt>
    <dgm:pt modelId="{B17D6283-9784-4B37-BECB-6BFD75896CAB}">
      <dgm:prSet phldr="0"/>
      <dgm:spPr/>
      <dgm:t>
        <a:bodyPr/>
        <a:lstStyle/>
        <a:p>
          <a:pPr rtl="0"/>
          <a:r>
            <a:rPr lang="it-IT" dirty="0" err="1">
              <a:latin typeface="Calibri Light" panose="020F0302020204030204"/>
            </a:rPr>
            <a:t>Choose</a:t>
          </a:r>
          <a:r>
            <a:rPr lang="it-IT" dirty="0">
              <a:latin typeface="Calibri Light" panose="020F0302020204030204"/>
            </a:rPr>
            <a:t> a random color</a:t>
          </a:r>
        </a:p>
      </dgm:t>
    </dgm:pt>
    <dgm:pt modelId="{8C53AF71-484B-4A66-9542-F0F506792481}" type="parTrans" cxnId="{5FC484D0-81FE-462C-820D-A0E8EC41E2A7}">
      <dgm:prSet/>
      <dgm:spPr/>
    </dgm:pt>
    <dgm:pt modelId="{456C34A3-307B-4169-8AD7-AC7E84A66882}" type="sibTrans" cxnId="{5FC484D0-81FE-462C-820D-A0E8EC41E2A7}">
      <dgm:prSet/>
      <dgm:spPr/>
    </dgm:pt>
    <dgm:pt modelId="{8162FAEB-8375-492C-B0DC-22631752EEA9}">
      <dgm:prSet phldr="0"/>
      <dgm:spPr/>
      <dgm:t>
        <a:bodyPr/>
        <a:lstStyle/>
        <a:p>
          <a:pPr rtl="0"/>
          <a:r>
            <a:rPr lang="it-IT" dirty="0">
              <a:latin typeface="Calibri Light" panose="020F0302020204030204"/>
            </a:rPr>
            <a:t>Choose a random color</a:t>
          </a:r>
        </a:p>
      </dgm:t>
    </dgm:pt>
    <dgm:pt modelId="{AD8DDC08-A348-419F-9C00-1A526FFC05F7}" type="parTrans" cxnId="{AF13ABAF-62C7-458A-A22A-A1C56DF1EE19}">
      <dgm:prSet/>
      <dgm:spPr/>
    </dgm:pt>
    <dgm:pt modelId="{35ED56E5-2620-4C68-BBDC-AEF436450240}" type="sibTrans" cxnId="{AF13ABAF-62C7-458A-A22A-A1C56DF1EE19}">
      <dgm:prSet/>
      <dgm:spPr/>
    </dgm:pt>
    <dgm:pt modelId="{33C5F6EF-BC86-4613-9B2E-42DC0B0942A0}" type="pres">
      <dgm:prSet presAssocID="{843A528B-752A-4F02-8C85-F2A5DCB250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A9AE8E-6FE8-4209-8AC9-AF146A6A3081}" type="pres">
      <dgm:prSet presAssocID="{D215E9AD-3574-42E3-BD67-8DC3F840758D}" presName="hierRoot1" presStyleCnt="0"/>
      <dgm:spPr/>
    </dgm:pt>
    <dgm:pt modelId="{6880E8D5-AE14-44B3-BB4B-9B9652F108F1}" type="pres">
      <dgm:prSet presAssocID="{D215E9AD-3574-42E3-BD67-8DC3F840758D}" presName="composite" presStyleCnt="0"/>
      <dgm:spPr/>
    </dgm:pt>
    <dgm:pt modelId="{A973E991-56A9-4157-A2E5-FE2EFF28721F}" type="pres">
      <dgm:prSet presAssocID="{D215E9AD-3574-42E3-BD67-8DC3F840758D}" presName="background" presStyleLbl="node0" presStyleIdx="0" presStyleCnt="2"/>
      <dgm:spPr/>
    </dgm:pt>
    <dgm:pt modelId="{431E7AA1-E0E5-433B-B21C-6CC341F64108}" type="pres">
      <dgm:prSet presAssocID="{D215E9AD-3574-42E3-BD67-8DC3F840758D}" presName="text" presStyleLbl="fgAcc0" presStyleIdx="0" presStyleCnt="2">
        <dgm:presLayoutVars>
          <dgm:chPref val="3"/>
        </dgm:presLayoutVars>
      </dgm:prSet>
      <dgm:spPr/>
    </dgm:pt>
    <dgm:pt modelId="{A9EE25C6-E98F-4A67-94E4-0DCE16C7172F}" type="pres">
      <dgm:prSet presAssocID="{D215E9AD-3574-42E3-BD67-8DC3F840758D}" presName="hierChild2" presStyleCnt="0"/>
      <dgm:spPr/>
    </dgm:pt>
    <dgm:pt modelId="{0D5BAC58-559D-480D-91BF-715706343051}" type="pres">
      <dgm:prSet presAssocID="{9C5FAD78-73B1-4878-B9F0-9FD30A55BB03}" presName="hierRoot1" presStyleCnt="0"/>
      <dgm:spPr/>
    </dgm:pt>
    <dgm:pt modelId="{BEB4E9FB-4990-489A-83A1-3DA77668B068}" type="pres">
      <dgm:prSet presAssocID="{9C5FAD78-73B1-4878-B9F0-9FD30A55BB03}" presName="composite" presStyleCnt="0"/>
      <dgm:spPr/>
    </dgm:pt>
    <dgm:pt modelId="{0DF48998-9E09-478E-BDA7-6A72749E3822}" type="pres">
      <dgm:prSet presAssocID="{9C5FAD78-73B1-4878-B9F0-9FD30A55BB03}" presName="background" presStyleLbl="node0" presStyleIdx="1" presStyleCnt="2"/>
      <dgm:spPr/>
    </dgm:pt>
    <dgm:pt modelId="{71AE30C6-0882-48D5-BEFA-9BC90EF76668}" type="pres">
      <dgm:prSet presAssocID="{9C5FAD78-73B1-4878-B9F0-9FD30A55BB03}" presName="text" presStyleLbl="fgAcc0" presStyleIdx="1" presStyleCnt="2">
        <dgm:presLayoutVars>
          <dgm:chPref val="3"/>
        </dgm:presLayoutVars>
      </dgm:prSet>
      <dgm:spPr/>
    </dgm:pt>
    <dgm:pt modelId="{CFEB21EE-09A9-4B53-BCB2-C874176C95F3}" type="pres">
      <dgm:prSet presAssocID="{9C5FAD78-73B1-4878-B9F0-9FD30A55BB03}" presName="hierChild2" presStyleCnt="0"/>
      <dgm:spPr/>
    </dgm:pt>
    <dgm:pt modelId="{82776480-A5C1-41E6-8C7D-0B6883C62663}" type="pres">
      <dgm:prSet presAssocID="{622E1BE3-EC9F-4AC1-9B2D-660592E358E3}" presName="Name10" presStyleLbl="parChTrans1D2" presStyleIdx="0" presStyleCnt="2"/>
      <dgm:spPr/>
    </dgm:pt>
    <dgm:pt modelId="{B5A90C49-FFB1-45DD-9EE0-3C41C0EF604F}" type="pres">
      <dgm:prSet presAssocID="{60718B72-3B68-4A44-AAAA-422ACBAE8BCA}" presName="hierRoot2" presStyleCnt="0"/>
      <dgm:spPr/>
    </dgm:pt>
    <dgm:pt modelId="{E200B454-241E-4BCC-B317-E56C44B3D588}" type="pres">
      <dgm:prSet presAssocID="{60718B72-3B68-4A44-AAAA-422ACBAE8BCA}" presName="composite2" presStyleCnt="0"/>
      <dgm:spPr/>
    </dgm:pt>
    <dgm:pt modelId="{71E17434-5DAE-4E2C-B384-7226680B8A36}" type="pres">
      <dgm:prSet presAssocID="{60718B72-3B68-4A44-AAAA-422ACBAE8BCA}" presName="background2" presStyleLbl="node2" presStyleIdx="0" presStyleCnt="2"/>
      <dgm:spPr/>
    </dgm:pt>
    <dgm:pt modelId="{5158ACBA-C27F-4B65-AD23-72E26B1F63DF}" type="pres">
      <dgm:prSet presAssocID="{60718B72-3B68-4A44-AAAA-422ACBAE8BCA}" presName="text2" presStyleLbl="fgAcc2" presStyleIdx="0" presStyleCnt="2">
        <dgm:presLayoutVars>
          <dgm:chPref val="3"/>
        </dgm:presLayoutVars>
      </dgm:prSet>
      <dgm:spPr/>
    </dgm:pt>
    <dgm:pt modelId="{ADF3E70E-81AD-41CC-BD4D-C57906497487}" type="pres">
      <dgm:prSet presAssocID="{60718B72-3B68-4A44-AAAA-422ACBAE8BCA}" presName="hierChild3" presStyleCnt="0"/>
      <dgm:spPr/>
    </dgm:pt>
    <dgm:pt modelId="{CFEF8FF7-7A37-4A11-9B82-EC5431E136C5}" type="pres">
      <dgm:prSet presAssocID="{73F70F14-9FBF-4E90-90EA-14B2CF633598}" presName="Name17" presStyleLbl="parChTrans1D3" presStyleIdx="0" presStyleCnt="3"/>
      <dgm:spPr/>
    </dgm:pt>
    <dgm:pt modelId="{DD6281F1-8E79-4A5D-A4D2-90D768DADE3E}" type="pres">
      <dgm:prSet presAssocID="{0EEE1853-F80B-4A26-8BA0-FE22B252D4D5}" presName="hierRoot3" presStyleCnt="0"/>
      <dgm:spPr/>
    </dgm:pt>
    <dgm:pt modelId="{2597914B-7FB2-4D86-BAC7-E81D2B1F3410}" type="pres">
      <dgm:prSet presAssocID="{0EEE1853-F80B-4A26-8BA0-FE22B252D4D5}" presName="composite3" presStyleCnt="0"/>
      <dgm:spPr/>
    </dgm:pt>
    <dgm:pt modelId="{4CA726FD-2937-4F74-AED8-15E82E512136}" type="pres">
      <dgm:prSet presAssocID="{0EEE1853-F80B-4A26-8BA0-FE22B252D4D5}" presName="background3" presStyleLbl="node3" presStyleIdx="0" presStyleCnt="3"/>
      <dgm:spPr/>
    </dgm:pt>
    <dgm:pt modelId="{5F98F225-A2D6-4C65-BAAB-D3F683065BAB}" type="pres">
      <dgm:prSet presAssocID="{0EEE1853-F80B-4A26-8BA0-FE22B252D4D5}" presName="text3" presStyleLbl="fgAcc3" presStyleIdx="0" presStyleCnt="3">
        <dgm:presLayoutVars>
          <dgm:chPref val="3"/>
        </dgm:presLayoutVars>
      </dgm:prSet>
      <dgm:spPr/>
    </dgm:pt>
    <dgm:pt modelId="{432DBA43-0C99-42DD-9127-32B5BEC1C45F}" type="pres">
      <dgm:prSet presAssocID="{0EEE1853-F80B-4A26-8BA0-FE22B252D4D5}" presName="hierChild4" presStyleCnt="0"/>
      <dgm:spPr/>
    </dgm:pt>
    <dgm:pt modelId="{8B710CAA-9E6C-4DCB-8EC9-D50021C4D3BF}" type="pres">
      <dgm:prSet presAssocID="{20BAE88F-2F97-4DCB-BF2F-9874D4360028}" presName="Name10" presStyleLbl="parChTrans1D2" presStyleIdx="1" presStyleCnt="2"/>
      <dgm:spPr/>
    </dgm:pt>
    <dgm:pt modelId="{C76A1F17-9BCE-4C8D-AE7C-2FD2BF16A01A}" type="pres">
      <dgm:prSet presAssocID="{E9EDA5C6-9D1E-46AF-BBBC-D966C9C3FE77}" presName="hierRoot2" presStyleCnt="0"/>
      <dgm:spPr/>
    </dgm:pt>
    <dgm:pt modelId="{6FFC95D2-521B-44A3-85EF-7C48DE384D54}" type="pres">
      <dgm:prSet presAssocID="{E9EDA5C6-9D1E-46AF-BBBC-D966C9C3FE77}" presName="composite2" presStyleCnt="0"/>
      <dgm:spPr/>
    </dgm:pt>
    <dgm:pt modelId="{04E31ACF-7CB3-4557-A90B-12A2C08B73FC}" type="pres">
      <dgm:prSet presAssocID="{E9EDA5C6-9D1E-46AF-BBBC-D966C9C3FE77}" presName="background2" presStyleLbl="node2" presStyleIdx="1" presStyleCnt="2"/>
      <dgm:spPr/>
    </dgm:pt>
    <dgm:pt modelId="{D2A56606-20DF-426D-A760-AA7AEF6C0C03}" type="pres">
      <dgm:prSet presAssocID="{E9EDA5C6-9D1E-46AF-BBBC-D966C9C3FE77}" presName="text2" presStyleLbl="fgAcc2" presStyleIdx="1" presStyleCnt="2">
        <dgm:presLayoutVars>
          <dgm:chPref val="3"/>
        </dgm:presLayoutVars>
      </dgm:prSet>
      <dgm:spPr/>
    </dgm:pt>
    <dgm:pt modelId="{9318240D-6B0A-41B2-92AF-96FD8F82BD02}" type="pres">
      <dgm:prSet presAssocID="{E9EDA5C6-9D1E-46AF-BBBC-D966C9C3FE77}" presName="hierChild3" presStyleCnt="0"/>
      <dgm:spPr/>
    </dgm:pt>
    <dgm:pt modelId="{9A70129C-4118-4431-9A26-B60FCED83EFB}" type="pres">
      <dgm:prSet presAssocID="{0F80B75D-9C76-42F6-916C-B78DD27EDECF}" presName="Name17" presStyleLbl="parChTrans1D3" presStyleIdx="1" presStyleCnt="3"/>
      <dgm:spPr/>
    </dgm:pt>
    <dgm:pt modelId="{45A5ADED-32BB-49C9-8AAC-80567C8BAE6F}" type="pres">
      <dgm:prSet presAssocID="{B6304F25-FEE4-40BB-9C5D-9F7AC521135C}" presName="hierRoot3" presStyleCnt="0"/>
      <dgm:spPr/>
    </dgm:pt>
    <dgm:pt modelId="{7B61589D-8546-4B9C-AD36-AA8714CAF0B4}" type="pres">
      <dgm:prSet presAssocID="{B6304F25-FEE4-40BB-9C5D-9F7AC521135C}" presName="composite3" presStyleCnt="0"/>
      <dgm:spPr/>
    </dgm:pt>
    <dgm:pt modelId="{E0120E82-7EC4-4B03-95AC-0D4DAF357C6D}" type="pres">
      <dgm:prSet presAssocID="{B6304F25-FEE4-40BB-9C5D-9F7AC521135C}" presName="background3" presStyleLbl="node3" presStyleIdx="1" presStyleCnt="3"/>
      <dgm:spPr/>
    </dgm:pt>
    <dgm:pt modelId="{F682677C-5C9E-4FEF-BEBF-914C9FCA74A1}" type="pres">
      <dgm:prSet presAssocID="{B6304F25-FEE4-40BB-9C5D-9F7AC521135C}" presName="text3" presStyleLbl="fgAcc3" presStyleIdx="1" presStyleCnt="3">
        <dgm:presLayoutVars>
          <dgm:chPref val="3"/>
        </dgm:presLayoutVars>
      </dgm:prSet>
      <dgm:spPr/>
    </dgm:pt>
    <dgm:pt modelId="{D98B379D-33D8-40A7-883E-88450C0DB7C4}" type="pres">
      <dgm:prSet presAssocID="{B6304F25-FEE4-40BB-9C5D-9F7AC521135C}" presName="hierChild4" presStyleCnt="0"/>
      <dgm:spPr/>
    </dgm:pt>
    <dgm:pt modelId="{44913143-1A8B-41CD-B7E5-1A6DFCB01821}" type="pres">
      <dgm:prSet presAssocID="{8C53AF71-484B-4A66-9542-F0F506792481}" presName="Name23" presStyleLbl="parChTrans1D4" presStyleIdx="0" presStyleCnt="2"/>
      <dgm:spPr/>
    </dgm:pt>
    <dgm:pt modelId="{8C32A6DC-1EC0-47F4-ADA2-911018F9AD2B}" type="pres">
      <dgm:prSet presAssocID="{B17D6283-9784-4B37-BECB-6BFD75896CAB}" presName="hierRoot4" presStyleCnt="0"/>
      <dgm:spPr/>
    </dgm:pt>
    <dgm:pt modelId="{B00EBB7A-227F-4D07-95DF-6A761803015A}" type="pres">
      <dgm:prSet presAssocID="{B17D6283-9784-4B37-BECB-6BFD75896CAB}" presName="composite4" presStyleCnt="0"/>
      <dgm:spPr/>
    </dgm:pt>
    <dgm:pt modelId="{D3AE56F5-BE92-43F7-998D-280A9A42400E}" type="pres">
      <dgm:prSet presAssocID="{B17D6283-9784-4B37-BECB-6BFD75896CAB}" presName="background4" presStyleLbl="node4" presStyleIdx="0" presStyleCnt="2"/>
      <dgm:spPr/>
    </dgm:pt>
    <dgm:pt modelId="{407ADF34-F064-497A-BCBD-315420FE1DE7}" type="pres">
      <dgm:prSet presAssocID="{B17D6283-9784-4B37-BECB-6BFD75896CAB}" presName="text4" presStyleLbl="fgAcc4" presStyleIdx="0" presStyleCnt="2">
        <dgm:presLayoutVars>
          <dgm:chPref val="3"/>
        </dgm:presLayoutVars>
      </dgm:prSet>
      <dgm:spPr/>
    </dgm:pt>
    <dgm:pt modelId="{59ADB316-E09F-4589-85B2-3375E9BC398A}" type="pres">
      <dgm:prSet presAssocID="{B17D6283-9784-4B37-BECB-6BFD75896CAB}" presName="hierChild5" presStyleCnt="0"/>
      <dgm:spPr/>
    </dgm:pt>
    <dgm:pt modelId="{F9FC61A3-42C9-4E5D-9A36-B929FE914786}" type="pres">
      <dgm:prSet presAssocID="{6F7ECAB1-A121-491D-BB18-086011365564}" presName="Name17" presStyleLbl="parChTrans1D3" presStyleIdx="2" presStyleCnt="3"/>
      <dgm:spPr/>
    </dgm:pt>
    <dgm:pt modelId="{487E0B72-63A4-45E0-A61F-45AFCEF2A6F8}" type="pres">
      <dgm:prSet presAssocID="{609A5CBC-385C-4BD5-B00A-0EBBDDBBB670}" presName="hierRoot3" presStyleCnt="0"/>
      <dgm:spPr/>
    </dgm:pt>
    <dgm:pt modelId="{7EA1831E-991E-4EA9-B8C1-2D968C585EB0}" type="pres">
      <dgm:prSet presAssocID="{609A5CBC-385C-4BD5-B00A-0EBBDDBBB670}" presName="composite3" presStyleCnt="0"/>
      <dgm:spPr/>
    </dgm:pt>
    <dgm:pt modelId="{86E5F0CF-6583-47B5-860E-56497CF34D4B}" type="pres">
      <dgm:prSet presAssocID="{609A5CBC-385C-4BD5-B00A-0EBBDDBBB670}" presName="background3" presStyleLbl="node3" presStyleIdx="2" presStyleCnt="3"/>
      <dgm:spPr/>
    </dgm:pt>
    <dgm:pt modelId="{2523FA8A-A34F-4804-9A84-6142C1B89D91}" type="pres">
      <dgm:prSet presAssocID="{609A5CBC-385C-4BD5-B00A-0EBBDDBBB670}" presName="text3" presStyleLbl="fgAcc3" presStyleIdx="2" presStyleCnt="3">
        <dgm:presLayoutVars>
          <dgm:chPref val="3"/>
        </dgm:presLayoutVars>
      </dgm:prSet>
      <dgm:spPr/>
    </dgm:pt>
    <dgm:pt modelId="{FCBF2064-2F42-4813-B4BE-BEC750A7E9A4}" type="pres">
      <dgm:prSet presAssocID="{609A5CBC-385C-4BD5-B00A-0EBBDDBBB670}" presName="hierChild4" presStyleCnt="0"/>
      <dgm:spPr/>
    </dgm:pt>
    <dgm:pt modelId="{9CDDB4AC-4BA3-48AE-BA5B-CAA6D5912B3B}" type="pres">
      <dgm:prSet presAssocID="{AD8DDC08-A348-419F-9C00-1A526FFC05F7}" presName="Name23" presStyleLbl="parChTrans1D4" presStyleIdx="1" presStyleCnt="2"/>
      <dgm:spPr/>
    </dgm:pt>
    <dgm:pt modelId="{CE104D8B-8292-4D3A-8019-28ECFD4A3B4B}" type="pres">
      <dgm:prSet presAssocID="{8162FAEB-8375-492C-B0DC-22631752EEA9}" presName="hierRoot4" presStyleCnt="0"/>
      <dgm:spPr/>
    </dgm:pt>
    <dgm:pt modelId="{D1208C8C-D078-4A73-BE0B-E5CAB927FA8B}" type="pres">
      <dgm:prSet presAssocID="{8162FAEB-8375-492C-B0DC-22631752EEA9}" presName="composite4" presStyleCnt="0"/>
      <dgm:spPr/>
    </dgm:pt>
    <dgm:pt modelId="{0E6EA313-F7B6-4674-80CD-D402C936C2E6}" type="pres">
      <dgm:prSet presAssocID="{8162FAEB-8375-492C-B0DC-22631752EEA9}" presName="background4" presStyleLbl="node4" presStyleIdx="1" presStyleCnt="2"/>
      <dgm:spPr/>
    </dgm:pt>
    <dgm:pt modelId="{8620F379-170F-4A90-82D5-E9A8675D07BD}" type="pres">
      <dgm:prSet presAssocID="{8162FAEB-8375-492C-B0DC-22631752EEA9}" presName="text4" presStyleLbl="fgAcc4" presStyleIdx="1" presStyleCnt="2">
        <dgm:presLayoutVars>
          <dgm:chPref val="3"/>
        </dgm:presLayoutVars>
      </dgm:prSet>
      <dgm:spPr/>
    </dgm:pt>
    <dgm:pt modelId="{E8E8B83B-ACCD-4A94-9537-E4663A6CFD77}" type="pres">
      <dgm:prSet presAssocID="{8162FAEB-8375-492C-B0DC-22631752EEA9}" presName="hierChild5" presStyleCnt="0"/>
      <dgm:spPr/>
    </dgm:pt>
  </dgm:ptLst>
  <dgm:cxnLst>
    <dgm:cxn modelId="{0DF0D809-F3E5-48F0-84B4-29FE62737AE7}" srcId="{843A528B-752A-4F02-8C85-F2A5DCB25012}" destId="{9C5FAD78-73B1-4878-B9F0-9FD30A55BB03}" srcOrd="1" destOrd="0" parTransId="{16007F24-0E9F-490E-9A0E-5B4F5F7D1FCB}" sibTransId="{D02DB91A-681E-4948-9EF8-2723B930D518}"/>
    <dgm:cxn modelId="{1B526F0D-B924-48CF-8541-7BC38E3FF99C}" type="presOf" srcId="{B6304F25-FEE4-40BB-9C5D-9F7AC521135C}" destId="{F682677C-5C9E-4FEF-BEBF-914C9FCA74A1}" srcOrd="0" destOrd="0" presId="urn:microsoft.com/office/officeart/2005/8/layout/hierarchy1"/>
    <dgm:cxn modelId="{036D3818-8BC7-4A9A-AD3E-219721A7BEEE}" type="presOf" srcId="{8C53AF71-484B-4A66-9542-F0F506792481}" destId="{44913143-1A8B-41CD-B7E5-1A6DFCB01821}" srcOrd="0" destOrd="0" presId="urn:microsoft.com/office/officeart/2005/8/layout/hierarchy1"/>
    <dgm:cxn modelId="{BE5B731C-4E56-4A38-8A66-C955AC6BE580}" srcId="{E9EDA5C6-9D1E-46AF-BBBC-D966C9C3FE77}" destId="{B6304F25-FEE4-40BB-9C5D-9F7AC521135C}" srcOrd="0" destOrd="0" parTransId="{0F80B75D-9C76-42F6-916C-B78DD27EDECF}" sibTransId="{79110B34-3782-434F-AB5D-CE0642455E25}"/>
    <dgm:cxn modelId="{96CF0235-CBE1-4701-B285-6B338279ADF6}" srcId="{E9EDA5C6-9D1E-46AF-BBBC-D966C9C3FE77}" destId="{609A5CBC-385C-4BD5-B00A-0EBBDDBBB670}" srcOrd="1" destOrd="0" parTransId="{6F7ECAB1-A121-491D-BB18-086011365564}" sibTransId="{6355048C-90DF-4E56-BB29-B6FAA0C42048}"/>
    <dgm:cxn modelId="{2D189E36-5792-45E7-B5C2-00064CD350B7}" type="presOf" srcId="{6F7ECAB1-A121-491D-BB18-086011365564}" destId="{F9FC61A3-42C9-4E5D-9A36-B929FE914786}" srcOrd="0" destOrd="0" presId="urn:microsoft.com/office/officeart/2005/8/layout/hierarchy1"/>
    <dgm:cxn modelId="{C74AF336-0EF7-4596-9219-51215207131A}" type="presOf" srcId="{D215E9AD-3574-42E3-BD67-8DC3F840758D}" destId="{431E7AA1-E0E5-433B-B21C-6CC341F64108}" srcOrd="0" destOrd="0" presId="urn:microsoft.com/office/officeart/2005/8/layout/hierarchy1"/>
    <dgm:cxn modelId="{7A3E463C-C3E5-4A92-BF17-1728B9AFBFE8}" type="presOf" srcId="{622E1BE3-EC9F-4AC1-9B2D-660592E358E3}" destId="{82776480-A5C1-41E6-8C7D-0B6883C62663}" srcOrd="0" destOrd="0" presId="urn:microsoft.com/office/officeart/2005/8/layout/hierarchy1"/>
    <dgm:cxn modelId="{F62AEA67-3AE2-45B8-A6E7-BC39F69A5543}" type="presOf" srcId="{8162FAEB-8375-492C-B0DC-22631752EEA9}" destId="{8620F379-170F-4A90-82D5-E9A8675D07BD}" srcOrd="0" destOrd="0" presId="urn:microsoft.com/office/officeart/2005/8/layout/hierarchy1"/>
    <dgm:cxn modelId="{B1D34C4B-70F2-47AE-9E79-24251C9CD159}" type="presOf" srcId="{9C5FAD78-73B1-4878-B9F0-9FD30A55BB03}" destId="{71AE30C6-0882-48D5-BEFA-9BC90EF76668}" srcOrd="0" destOrd="0" presId="urn:microsoft.com/office/officeart/2005/8/layout/hierarchy1"/>
    <dgm:cxn modelId="{B5EC1551-5A28-4672-890E-BA3BB7B1092B}" type="presOf" srcId="{AD8DDC08-A348-419F-9C00-1A526FFC05F7}" destId="{9CDDB4AC-4BA3-48AE-BA5B-CAA6D5912B3B}" srcOrd="0" destOrd="0" presId="urn:microsoft.com/office/officeart/2005/8/layout/hierarchy1"/>
    <dgm:cxn modelId="{33E8B376-A392-4560-BB9F-295F3891E134}" type="presOf" srcId="{20BAE88F-2F97-4DCB-BF2F-9874D4360028}" destId="{8B710CAA-9E6C-4DCB-8EC9-D50021C4D3BF}" srcOrd="0" destOrd="0" presId="urn:microsoft.com/office/officeart/2005/8/layout/hierarchy1"/>
    <dgm:cxn modelId="{B380D379-82AE-4BA1-899D-4855DDF7B770}" srcId="{9C5FAD78-73B1-4878-B9F0-9FD30A55BB03}" destId="{60718B72-3B68-4A44-AAAA-422ACBAE8BCA}" srcOrd="0" destOrd="0" parTransId="{622E1BE3-EC9F-4AC1-9B2D-660592E358E3}" sibTransId="{A3DAC4BC-57DB-41AA-ADA9-AE317D1F4306}"/>
    <dgm:cxn modelId="{88E44A96-EC46-48A8-8B6E-81707BC52DB1}" srcId="{9C5FAD78-73B1-4878-B9F0-9FD30A55BB03}" destId="{E9EDA5C6-9D1E-46AF-BBBC-D966C9C3FE77}" srcOrd="1" destOrd="0" parTransId="{20BAE88F-2F97-4DCB-BF2F-9874D4360028}" sibTransId="{873D64A2-6B45-403F-A46F-F0331E387218}"/>
    <dgm:cxn modelId="{FEF418A5-A34B-48DE-BF36-90BF9A3B91AC}" type="presOf" srcId="{60718B72-3B68-4A44-AAAA-422ACBAE8BCA}" destId="{5158ACBA-C27F-4B65-AD23-72E26B1F63DF}" srcOrd="0" destOrd="0" presId="urn:microsoft.com/office/officeart/2005/8/layout/hierarchy1"/>
    <dgm:cxn modelId="{5E8C9BA5-F66B-4CE2-BC00-2C7B587375DB}" type="presOf" srcId="{B17D6283-9784-4B37-BECB-6BFD75896CAB}" destId="{407ADF34-F064-497A-BCBD-315420FE1DE7}" srcOrd="0" destOrd="0" presId="urn:microsoft.com/office/officeart/2005/8/layout/hierarchy1"/>
    <dgm:cxn modelId="{AF13ABAF-62C7-458A-A22A-A1C56DF1EE19}" srcId="{609A5CBC-385C-4BD5-B00A-0EBBDDBBB670}" destId="{8162FAEB-8375-492C-B0DC-22631752EEA9}" srcOrd="0" destOrd="0" parTransId="{AD8DDC08-A348-419F-9C00-1A526FFC05F7}" sibTransId="{35ED56E5-2620-4C68-BBDC-AEF436450240}"/>
    <dgm:cxn modelId="{458B1FC2-313B-42B7-A426-0D84F9A34BC2}" type="presOf" srcId="{E9EDA5C6-9D1E-46AF-BBBC-D966C9C3FE77}" destId="{D2A56606-20DF-426D-A760-AA7AEF6C0C03}" srcOrd="0" destOrd="0" presId="urn:microsoft.com/office/officeart/2005/8/layout/hierarchy1"/>
    <dgm:cxn modelId="{D3F009C5-28C0-48F1-957D-E85312248302}" type="presOf" srcId="{0EEE1853-F80B-4A26-8BA0-FE22B252D4D5}" destId="{5F98F225-A2D6-4C65-BAAB-D3F683065BAB}" srcOrd="0" destOrd="0" presId="urn:microsoft.com/office/officeart/2005/8/layout/hierarchy1"/>
    <dgm:cxn modelId="{5FC484D0-81FE-462C-820D-A0E8EC41E2A7}" srcId="{B6304F25-FEE4-40BB-9C5D-9F7AC521135C}" destId="{B17D6283-9784-4B37-BECB-6BFD75896CAB}" srcOrd="0" destOrd="0" parTransId="{8C53AF71-484B-4A66-9542-F0F506792481}" sibTransId="{456C34A3-307B-4169-8AD7-AC7E84A66882}"/>
    <dgm:cxn modelId="{16D08FD4-544A-4617-9048-A943050203F8}" srcId="{60718B72-3B68-4A44-AAAA-422ACBAE8BCA}" destId="{0EEE1853-F80B-4A26-8BA0-FE22B252D4D5}" srcOrd="0" destOrd="0" parTransId="{73F70F14-9FBF-4E90-90EA-14B2CF633598}" sibTransId="{DB7E2F0F-59C8-4A74-9D33-AAE4C42CDD3D}"/>
    <dgm:cxn modelId="{0506ABEF-14F5-40BA-A681-A9F70F1CE85A}" type="presOf" srcId="{73F70F14-9FBF-4E90-90EA-14B2CF633598}" destId="{CFEF8FF7-7A37-4A11-9B82-EC5431E136C5}" srcOrd="0" destOrd="0" presId="urn:microsoft.com/office/officeart/2005/8/layout/hierarchy1"/>
    <dgm:cxn modelId="{396927F0-A660-4A1B-892B-C62DF28866DD}" srcId="{843A528B-752A-4F02-8C85-F2A5DCB25012}" destId="{D215E9AD-3574-42E3-BD67-8DC3F840758D}" srcOrd="0" destOrd="0" parTransId="{90B68CEF-7FBD-42B8-97D1-FC0F622DC4D5}" sibTransId="{146E237E-4762-41DC-8A3A-F6EB75957558}"/>
    <dgm:cxn modelId="{BE58D1F3-A44E-4695-82F0-4B5D490E14F2}" type="presOf" srcId="{0F80B75D-9C76-42F6-916C-B78DD27EDECF}" destId="{9A70129C-4118-4431-9A26-B60FCED83EFB}" srcOrd="0" destOrd="0" presId="urn:microsoft.com/office/officeart/2005/8/layout/hierarchy1"/>
    <dgm:cxn modelId="{ED74E9F3-E2E4-42D4-9444-EE98B267B951}" type="presOf" srcId="{843A528B-752A-4F02-8C85-F2A5DCB25012}" destId="{33C5F6EF-BC86-4613-9B2E-42DC0B0942A0}" srcOrd="0" destOrd="0" presId="urn:microsoft.com/office/officeart/2005/8/layout/hierarchy1"/>
    <dgm:cxn modelId="{6280E3F7-08A5-442B-BB87-EFB4551B0B50}" type="presOf" srcId="{609A5CBC-385C-4BD5-B00A-0EBBDDBBB670}" destId="{2523FA8A-A34F-4804-9A84-6142C1B89D91}" srcOrd="0" destOrd="0" presId="urn:microsoft.com/office/officeart/2005/8/layout/hierarchy1"/>
    <dgm:cxn modelId="{3562A073-4FE3-48AC-87A6-4C93C498A76D}" type="presParOf" srcId="{33C5F6EF-BC86-4613-9B2E-42DC0B0942A0}" destId="{10A9AE8E-6FE8-4209-8AC9-AF146A6A3081}" srcOrd="0" destOrd="0" presId="urn:microsoft.com/office/officeart/2005/8/layout/hierarchy1"/>
    <dgm:cxn modelId="{4C9AC45D-423B-431A-8358-A071DB97ED7D}" type="presParOf" srcId="{10A9AE8E-6FE8-4209-8AC9-AF146A6A3081}" destId="{6880E8D5-AE14-44B3-BB4B-9B9652F108F1}" srcOrd="0" destOrd="0" presId="urn:microsoft.com/office/officeart/2005/8/layout/hierarchy1"/>
    <dgm:cxn modelId="{911FD64C-5B3F-426A-B76D-216B02DD99A8}" type="presParOf" srcId="{6880E8D5-AE14-44B3-BB4B-9B9652F108F1}" destId="{A973E991-56A9-4157-A2E5-FE2EFF28721F}" srcOrd="0" destOrd="0" presId="urn:microsoft.com/office/officeart/2005/8/layout/hierarchy1"/>
    <dgm:cxn modelId="{CE3898CA-5715-4170-819A-3B0BE4421F85}" type="presParOf" srcId="{6880E8D5-AE14-44B3-BB4B-9B9652F108F1}" destId="{431E7AA1-E0E5-433B-B21C-6CC341F64108}" srcOrd="1" destOrd="0" presId="urn:microsoft.com/office/officeart/2005/8/layout/hierarchy1"/>
    <dgm:cxn modelId="{5037BBFB-71B6-45FB-A9BD-ABE2BEFF9B48}" type="presParOf" srcId="{10A9AE8E-6FE8-4209-8AC9-AF146A6A3081}" destId="{A9EE25C6-E98F-4A67-94E4-0DCE16C7172F}" srcOrd="1" destOrd="0" presId="urn:microsoft.com/office/officeart/2005/8/layout/hierarchy1"/>
    <dgm:cxn modelId="{9D9A1205-B97C-498C-91C9-4ADD19E0326A}" type="presParOf" srcId="{33C5F6EF-BC86-4613-9B2E-42DC0B0942A0}" destId="{0D5BAC58-559D-480D-91BF-715706343051}" srcOrd="1" destOrd="0" presId="urn:microsoft.com/office/officeart/2005/8/layout/hierarchy1"/>
    <dgm:cxn modelId="{FB82784B-84BC-4A18-9479-E1C362B8E44E}" type="presParOf" srcId="{0D5BAC58-559D-480D-91BF-715706343051}" destId="{BEB4E9FB-4990-489A-83A1-3DA77668B068}" srcOrd="0" destOrd="0" presId="urn:microsoft.com/office/officeart/2005/8/layout/hierarchy1"/>
    <dgm:cxn modelId="{2F6DC66F-3017-4EA8-BCE4-D60B801DAA05}" type="presParOf" srcId="{BEB4E9FB-4990-489A-83A1-3DA77668B068}" destId="{0DF48998-9E09-478E-BDA7-6A72749E3822}" srcOrd="0" destOrd="0" presId="urn:microsoft.com/office/officeart/2005/8/layout/hierarchy1"/>
    <dgm:cxn modelId="{6D1AECDB-64C1-4905-BE88-D6F78C1F700D}" type="presParOf" srcId="{BEB4E9FB-4990-489A-83A1-3DA77668B068}" destId="{71AE30C6-0882-48D5-BEFA-9BC90EF76668}" srcOrd="1" destOrd="0" presId="urn:microsoft.com/office/officeart/2005/8/layout/hierarchy1"/>
    <dgm:cxn modelId="{F5EE4AC1-E5AA-4B10-93B4-778EBF247E29}" type="presParOf" srcId="{0D5BAC58-559D-480D-91BF-715706343051}" destId="{CFEB21EE-09A9-4B53-BCB2-C874176C95F3}" srcOrd="1" destOrd="0" presId="urn:microsoft.com/office/officeart/2005/8/layout/hierarchy1"/>
    <dgm:cxn modelId="{D28FCFA0-E976-4631-A7FE-F5F58C2F4D8B}" type="presParOf" srcId="{CFEB21EE-09A9-4B53-BCB2-C874176C95F3}" destId="{82776480-A5C1-41E6-8C7D-0B6883C62663}" srcOrd="0" destOrd="0" presId="urn:microsoft.com/office/officeart/2005/8/layout/hierarchy1"/>
    <dgm:cxn modelId="{BEBEA79B-5A54-4304-836A-A9E95560058A}" type="presParOf" srcId="{CFEB21EE-09A9-4B53-BCB2-C874176C95F3}" destId="{B5A90C49-FFB1-45DD-9EE0-3C41C0EF604F}" srcOrd="1" destOrd="0" presId="urn:microsoft.com/office/officeart/2005/8/layout/hierarchy1"/>
    <dgm:cxn modelId="{226502B5-4D31-4BB1-9C4A-3AB186D8E696}" type="presParOf" srcId="{B5A90C49-FFB1-45DD-9EE0-3C41C0EF604F}" destId="{E200B454-241E-4BCC-B317-E56C44B3D588}" srcOrd="0" destOrd="0" presId="urn:microsoft.com/office/officeart/2005/8/layout/hierarchy1"/>
    <dgm:cxn modelId="{9FFD58C5-F622-4115-8653-BC6D966F0C36}" type="presParOf" srcId="{E200B454-241E-4BCC-B317-E56C44B3D588}" destId="{71E17434-5DAE-4E2C-B384-7226680B8A36}" srcOrd="0" destOrd="0" presId="urn:microsoft.com/office/officeart/2005/8/layout/hierarchy1"/>
    <dgm:cxn modelId="{24953CEF-836A-43A5-9E25-E22255DB93AA}" type="presParOf" srcId="{E200B454-241E-4BCC-B317-E56C44B3D588}" destId="{5158ACBA-C27F-4B65-AD23-72E26B1F63DF}" srcOrd="1" destOrd="0" presId="urn:microsoft.com/office/officeart/2005/8/layout/hierarchy1"/>
    <dgm:cxn modelId="{0ADA6C6E-EC33-4CAD-9F01-8D380EBA2662}" type="presParOf" srcId="{B5A90C49-FFB1-45DD-9EE0-3C41C0EF604F}" destId="{ADF3E70E-81AD-41CC-BD4D-C57906497487}" srcOrd="1" destOrd="0" presId="urn:microsoft.com/office/officeart/2005/8/layout/hierarchy1"/>
    <dgm:cxn modelId="{28F25359-702C-4FBF-B038-94155DD3C37D}" type="presParOf" srcId="{ADF3E70E-81AD-41CC-BD4D-C57906497487}" destId="{CFEF8FF7-7A37-4A11-9B82-EC5431E136C5}" srcOrd="0" destOrd="0" presId="urn:microsoft.com/office/officeart/2005/8/layout/hierarchy1"/>
    <dgm:cxn modelId="{8BCB2979-94B8-422B-B332-50FB25900317}" type="presParOf" srcId="{ADF3E70E-81AD-41CC-BD4D-C57906497487}" destId="{DD6281F1-8E79-4A5D-A4D2-90D768DADE3E}" srcOrd="1" destOrd="0" presId="urn:microsoft.com/office/officeart/2005/8/layout/hierarchy1"/>
    <dgm:cxn modelId="{6FFA1480-1E5F-4411-A32F-45B204702A61}" type="presParOf" srcId="{DD6281F1-8E79-4A5D-A4D2-90D768DADE3E}" destId="{2597914B-7FB2-4D86-BAC7-E81D2B1F3410}" srcOrd="0" destOrd="0" presId="urn:microsoft.com/office/officeart/2005/8/layout/hierarchy1"/>
    <dgm:cxn modelId="{BD3BC8E5-94FA-4AF2-9187-871A1A1C2CB1}" type="presParOf" srcId="{2597914B-7FB2-4D86-BAC7-E81D2B1F3410}" destId="{4CA726FD-2937-4F74-AED8-15E82E512136}" srcOrd="0" destOrd="0" presId="urn:microsoft.com/office/officeart/2005/8/layout/hierarchy1"/>
    <dgm:cxn modelId="{00C6054D-E58D-4B65-BF27-48596DC37E36}" type="presParOf" srcId="{2597914B-7FB2-4D86-BAC7-E81D2B1F3410}" destId="{5F98F225-A2D6-4C65-BAAB-D3F683065BAB}" srcOrd="1" destOrd="0" presId="urn:microsoft.com/office/officeart/2005/8/layout/hierarchy1"/>
    <dgm:cxn modelId="{D46BFF78-5B28-430C-A205-02CCC7011C4A}" type="presParOf" srcId="{DD6281F1-8E79-4A5D-A4D2-90D768DADE3E}" destId="{432DBA43-0C99-42DD-9127-32B5BEC1C45F}" srcOrd="1" destOrd="0" presId="urn:microsoft.com/office/officeart/2005/8/layout/hierarchy1"/>
    <dgm:cxn modelId="{68613E43-BF1E-4F76-90BA-002D43B8C2B1}" type="presParOf" srcId="{CFEB21EE-09A9-4B53-BCB2-C874176C95F3}" destId="{8B710CAA-9E6C-4DCB-8EC9-D50021C4D3BF}" srcOrd="2" destOrd="0" presId="urn:microsoft.com/office/officeart/2005/8/layout/hierarchy1"/>
    <dgm:cxn modelId="{0EC5508F-84D8-4B16-9398-BF0FCB53184B}" type="presParOf" srcId="{CFEB21EE-09A9-4B53-BCB2-C874176C95F3}" destId="{C76A1F17-9BCE-4C8D-AE7C-2FD2BF16A01A}" srcOrd="3" destOrd="0" presId="urn:microsoft.com/office/officeart/2005/8/layout/hierarchy1"/>
    <dgm:cxn modelId="{676C2E20-F74A-4792-9F74-8D99587E2C02}" type="presParOf" srcId="{C76A1F17-9BCE-4C8D-AE7C-2FD2BF16A01A}" destId="{6FFC95D2-521B-44A3-85EF-7C48DE384D54}" srcOrd="0" destOrd="0" presId="urn:microsoft.com/office/officeart/2005/8/layout/hierarchy1"/>
    <dgm:cxn modelId="{19A4D5B6-7AC0-48CA-97A5-79F936CEF2F1}" type="presParOf" srcId="{6FFC95D2-521B-44A3-85EF-7C48DE384D54}" destId="{04E31ACF-7CB3-4557-A90B-12A2C08B73FC}" srcOrd="0" destOrd="0" presId="urn:microsoft.com/office/officeart/2005/8/layout/hierarchy1"/>
    <dgm:cxn modelId="{0CA228C6-64DF-40AF-98FA-DBFF8E93499A}" type="presParOf" srcId="{6FFC95D2-521B-44A3-85EF-7C48DE384D54}" destId="{D2A56606-20DF-426D-A760-AA7AEF6C0C03}" srcOrd="1" destOrd="0" presId="urn:microsoft.com/office/officeart/2005/8/layout/hierarchy1"/>
    <dgm:cxn modelId="{D108C1B7-376E-4EB2-BE2D-B32D3A5B0EA4}" type="presParOf" srcId="{C76A1F17-9BCE-4C8D-AE7C-2FD2BF16A01A}" destId="{9318240D-6B0A-41B2-92AF-96FD8F82BD02}" srcOrd="1" destOrd="0" presId="urn:microsoft.com/office/officeart/2005/8/layout/hierarchy1"/>
    <dgm:cxn modelId="{1DC2FA40-1CA2-43D1-8937-6BDF9FA424A7}" type="presParOf" srcId="{9318240D-6B0A-41B2-92AF-96FD8F82BD02}" destId="{9A70129C-4118-4431-9A26-B60FCED83EFB}" srcOrd="0" destOrd="0" presId="urn:microsoft.com/office/officeart/2005/8/layout/hierarchy1"/>
    <dgm:cxn modelId="{D9865588-50AB-4187-B746-310C7F0D9EE5}" type="presParOf" srcId="{9318240D-6B0A-41B2-92AF-96FD8F82BD02}" destId="{45A5ADED-32BB-49C9-8AAC-80567C8BAE6F}" srcOrd="1" destOrd="0" presId="urn:microsoft.com/office/officeart/2005/8/layout/hierarchy1"/>
    <dgm:cxn modelId="{4F07AD4F-C0DF-4C7D-88F9-1AA2B26DA1F0}" type="presParOf" srcId="{45A5ADED-32BB-49C9-8AAC-80567C8BAE6F}" destId="{7B61589D-8546-4B9C-AD36-AA8714CAF0B4}" srcOrd="0" destOrd="0" presId="urn:microsoft.com/office/officeart/2005/8/layout/hierarchy1"/>
    <dgm:cxn modelId="{DCB263E4-AEB4-4DEF-89F5-A90BE9F49372}" type="presParOf" srcId="{7B61589D-8546-4B9C-AD36-AA8714CAF0B4}" destId="{E0120E82-7EC4-4B03-95AC-0D4DAF357C6D}" srcOrd="0" destOrd="0" presId="urn:microsoft.com/office/officeart/2005/8/layout/hierarchy1"/>
    <dgm:cxn modelId="{3A45B35B-B363-4A08-A8D9-C49BEBD1423F}" type="presParOf" srcId="{7B61589D-8546-4B9C-AD36-AA8714CAF0B4}" destId="{F682677C-5C9E-4FEF-BEBF-914C9FCA74A1}" srcOrd="1" destOrd="0" presId="urn:microsoft.com/office/officeart/2005/8/layout/hierarchy1"/>
    <dgm:cxn modelId="{CE0A1312-E34C-4EDF-A3C8-352CF98E8A65}" type="presParOf" srcId="{45A5ADED-32BB-49C9-8AAC-80567C8BAE6F}" destId="{D98B379D-33D8-40A7-883E-88450C0DB7C4}" srcOrd="1" destOrd="0" presId="urn:microsoft.com/office/officeart/2005/8/layout/hierarchy1"/>
    <dgm:cxn modelId="{4D52E42D-6303-4768-B5EA-0C0B4F1A67D0}" type="presParOf" srcId="{D98B379D-33D8-40A7-883E-88450C0DB7C4}" destId="{44913143-1A8B-41CD-B7E5-1A6DFCB01821}" srcOrd="0" destOrd="0" presId="urn:microsoft.com/office/officeart/2005/8/layout/hierarchy1"/>
    <dgm:cxn modelId="{3FB70D23-9C4A-4FF2-860F-B031F60C4903}" type="presParOf" srcId="{D98B379D-33D8-40A7-883E-88450C0DB7C4}" destId="{8C32A6DC-1EC0-47F4-ADA2-911018F9AD2B}" srcOrd="1" destOrd="0" presId="urn:microsoft.com/office/officeart/2005/8/layout/hierarchy1"/>
    <dgm:cxn modelId="{230E6C7E-EE58-49C3-9EFA-7CC5B10E6710}" type="presParOf" srcId="{8C32A6DC-1EC0-47F4-ADA2-911018F9AD2B}" destId="{B00EBB7A-227F-4D07-95DF-6A761803015A}" srcOrd="0" destOrd="0" presId="urn:microsoft.com/office/officeart/2005/8/layout/hierarchy1"/>
    <dgm:cxn modelId="{A3574BB5-9602-4B5E-A4FA-82F0496E1708}" type="presParOf" srcId="{B00EBB7A-227F-4D07-95DF-6A761803015A}" destId="{D3AE56F5-BE92-43F7-998D-280A9A42400E}" srcOrd="0" destOrd="0" presId="urn:microsoft.com/office/officeart/2005/8/layout/hierarchy1"/>
    <dgm:cxn modelId="{458C3201-CA02-4E60-866B-8B389707B89F}" type="presParOf" srcId="{B00EBB7A-227F-4D07-95DF-6A761803015A}" destId="{407ADF34-F064-497A-BCBD-315420FE1DE7}" srcOrd="1" destOrd="0" presId="urn:microsoft.com/office/officeart/2005/8/layout/hierarchy1"/>
    <dgm:cxn modelId="{ED17B2D2-D748-4FBD-94BB-633E1AEB1B4F}" type="presParOf" srcId="{8C32A6DC-1EC0-47F4-ADA2-911018F9AD2B}" destId="{59ADB316-E09F-4589-85B2-3375E9BC398A}" srcOrd="1" destOrd="0" presId="urn:microsoft.com/office/officeart/2005/8/layout/hierarchy1"/>
    <dgm:cxn modelId="{0BC5D424-50E6-4EE2-9CC4-CF998CA28C06}" type="presParOf" srcId="{9318240D-6B0A-41B2-92AF-96FD8F82BD02}" destId="{F9FC61A3-42C9-4E5D-9A36-B929FE914786}" srcOrd="2" destOrd="0" presId="urn:microsoft.com/office/officeart/2005/8/layout/hierarchy1"/>
    <dgm:cxn modelId="{6204535B-DB34-4C91-B96B-936E84460154}" type="presParOf" srcId="{9318240D-6B0A-41B2-92AF-96FD8F82BD02}" destId="{487E0B72-63A4-45E0-A61F-45AFCEF2A6F8}" srcOrd="3" destOrd="0" presId="urn:microsoft.com/office/officeart/2005/8/layout/hierarchy1"/>
    <dgm:cxn modelId="{64A589D8-9155-4AA8-94A7-A619EDE64C81}" type="presParOf" srcId="{487E0B72-63A4-45E0-A61F-45AFCEF2A6F8}" destId="{7EA1831E-991E-4EA9-B8C1-2D968C585EB0}" srcOrd="0" destOrd="0" presId="urn:microsoft.com/office/officeart/2005/8/layout/hierarchy1"/>
    <dgm:cxn modelId="{18351CDD-5443-4E3E-A58B-C86736ED064E}" type="presParOf" srcId="{7EA1831E-991E-4EA9-B8C1-2D968C585EB0}" destId="{86E5F0CF-6583-47B5-860E-56497CF34D4B}" srcOrd="0" destOrd="0" presId="urn:microsoft.com/office/officeart/2005/8/layout/hierarchy1"/>
    <dgm:cxn modelId="{44A150AE-B935-4B0F-9C5B-B7A4104161B9}" type="presParOf" srcId="{7EA1831E-991E-4EA9-B8C1-2D968C585EB0}" destId="{2523FA8A-A34F-4804-9A84-6142C1B89D91}" srcOrd="1" destOrd="0" presId="urn:microsoft.com/office/officeart/2005/8/layout/hierarchy1"/>
    <dgm:cxn modelId="{EC461366-1224-41B2-9133-15FA9D2EA7C7}" type="presParOf" srcId="{487E0B72-63A4-45E0-A61F-45AFCEF2A6F8}" destId="{FCBF2064-2F42-4813-B4BE-BEC750A7E9A4}" srcOrd="1" destOrd="0" presId="urn:microsoft.com/office/officeart/2005/8/layout/hierarchy1"/>
    <dgm:cxn modelId="{D32EB118-E6BE-4FE2-B902-6052EB286CB9}" type="presParOf" srcId="{FCBF2064-2F42-4813-B4BE-BEC750A7E9A4}" destId="{9CDDB4AC-4BA3-48AE-BA5B-CAA6D5912B3B}" srcOrd="0" destOrd="0" presId="urn:microsoft.com/office/officeart/2005/8/layout/hierarchy1"/>
    <dgm:cxn modelId="{2F17CBF6-AD4D-4F79-8F0E-1FC74A0EBDE9}" type="presParOf" srcId="{FCBF2064-2F42-4813-B4BE-BEC750A7E9A4}" destId="{CE104D8B-8292-4D3A-8019-28ECFD4A3B4B}" srcOrd="1" destOrd="0" presId="urn:microsoft.com/office/officeart/2005/8/layout/hierarchy1"/>
    <dgm:cxn modelId="{0A0EB2CD-72D0-42C4-9E54-D5CD6C3EA86D}" type="presParOf" srcId="{CE104D8B-8292-4D3A-8019-28ECFD4A3B4B}" destId="{D1208C8C-D078-4A73-BE0B-E5CAB927FA8B}" srcOrd="0" destOrd="0" presId="urn:microsoft.com/office/officeart/2005/8/layout/hierarchy1"/>
    <dgm:cxn modelId="{3C0D2AAB-A116-477D-BDD8-1187EB6A955E}" type="presParOf" srcId="{D1208C8C-D078-4A73-BE0B-E5CAB927FA8B}" destId="{0E6EA313-F7B6-4674-80CD-D402C936C2E6}" srcOrd="0" destOrd="0" presId="urn:microsoft.com/office/officeart/2005/8/layout/hierarchy1"/>
    <dgm:cxn modelId="{B22EAF6B-1B88-40A1-A2FA-15DA20121924}" type="presParOf" srcId="{D1208C8C-D078-4A73-BE0B-E5CAB927FA8B}" destId="{8620F379-170F-4A90-82D5-E9A8675D07BD}" srcOrd="1" destOrd="0" presId="urn:microsoft.com/office/officeart/2005/8/layout/hierarchy1"/>
    <dgm:cxn modelId="{B72F8F91-AB3F-421C-A498-80481E91E275}" type="presParOf" srcId="{CE104D8B-8292-4D3A-8019-28ECFD4A3B4B}" destId="{E8E8B83B-ACCD-4A94-9537-E4663A6CFD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6E06-AA2F-4C45-A8CE-817F1F4ADF40}">
      <dsp:nvSpPr>
        <dsp:cNvPr id="0" name=""/>
        <dsp:cNvSpPr/>
      </dsp:nvSpPr>
      <dsp:spPr>
        <a:xfrm>
          <a:off x="3171" y="608062"/>
          <a:ext cx="1441841" cy="7775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Calibri Light" panose="020F0302020204030204"/>
            </a:rPr>
            <a:t>Cooperation</a:t>
          </a:r>
          <a:endParaRPr lang="it-IT" sz="1800" kern="1200" dirty="0"/>
        </a:p>
      </dsp:txBody>
      <dsp:txXfrm>
        <a:off x="3171" y="608062"/>
        <a:ext cx="1441841" cy="518400"/>
      </dsp:txXfrm>
    </dsp:sp>
    <dsp:sp modelId="{0D01B329-36DA-43AF-B414-56C46C24E9DD}">
      <dsp:nvSpPr>
        <dsp:cNvPr id="0" name=""/>
        <dsp:cNvSpPr/>
      </dsp:nvSpPr>
      <dsp:spPr>
        <a:xfrm>
          <a:off x="298488" y="1126463"/>
          <a:ext cx="1441841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>
              <a:latin typeface="Calibri Light" panose="020F0302020204030204"/>
            </a:rPr>
            <a:t>Social media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>
              <a:latin typeface="Calibri Light" panose="020F0302020204030204"/>
            </a:rPr>
            <a:t>Social networks</a:t>
          </a:r>
          <a:endParaRPr lang="it-IT" sz="1800" kern="1200" dirty="0"/>
        </a:p>
      </dsp:txBody>
      <dsp:txXfrm>
        <a:off x="339293" y="1167268"/>
        <a:ext cx="1360231" cy="1311590"/>
      </dsp:txXfrm>
    </dsp:sp>
    <dsp:sp modelId="{8AC1B798-5A33-4A06-B3A4-DB75D3AAB0F6}">
      <dsp:nvSpPr>
        <dsp:cNvPr id="0" name=""/>
        <dsp:cNvSpPr/>
      </dsp:nvSpPr>
      <dsp:spPr>
        <a:xfrm>
          <a:off x="1663590" y="687774"/>
          <a:ext cx="463385" cy="3589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63590" y="759569"/>
        <a:ext cx="355692" cy="215386"/>
      </dsp:txXfrm>
    </dsp:sp>
    <dsp:sp modelId="{E531FD50-6CAC-4CEE-A6D7-9802CD25EED8}">
      <dsp:nvSpPr>
        <dsp:cNvPr id="0" name=""/>
        <dsp:cNvSpPr/>
      </dsp:nvSpPr>
      <dsp:spPr>
        <a:xfrm>
          <a:off x="2319324" y="608062"/>
          <a:ext cx="1441841" cy="7775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Calibri Light" panose="020F0302020204030204"/>
            </a:rPr>
            <a:t>Big Data</a:t>
          </a:r>
        </a:p>
      </dsp:txBody>
      <dsp:txXfrm>
        <a:off x="2319324" y="608062"/>
        <a:ext cx="1441841" cy="518400"/>
      </dsp:txXfrm>
    </dsp:sp>
    <dsp:sp modelId="{685B1A59-9E38-4B90-8818-C40634B7D3F6}">
      <dsp:nvSpPr>
        <dsp:cNvPr id="0" name=""/>
        <dsp:cNvSpPr/>
      </dsp:nvSpPr>
      <dsp:spPr>
        <a:xfrm>
          <a:off x="2614641" y="1126463"/>
          <a:ext cx="1441841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>
              <a:latin typeface="Calibri Light" panose="020F0302020204030204"/>
            </a:rPr>
            <a:t>Analysis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>
              <a:latin typeface="Calibri Light" panose="020F0302020204030204"/>
            </a:rPr>
            <a:t>Insights</a:t>
          </a:r>
        </a:p>
      </dsp:txBody>
      <dsp:txXfrm>
        <a:off x="2655446" y="1167268"/>
        <a:ext cx="1360231" cy="1311590"/>
      </dsp:txXfrm>
    </dsp:sp>
    <dsp:sp modelId="{4451E633-C7B0-4A09-920E-010EDD543AE3}">
      <dsp:nvSpPr>
        <dsp:cNvPr id="0" name=""/>
        <dsp:cNvSpPr/>
      </dsp:nvSpPr>
      <dsp:spPr>
        <a:xfrm>
          <a:off x="3979743" y="687774"/>
          <a:ext cx="463385" cy="3589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979743" y="759569"/>
        <a:ext cx="355692" cy="215386"/>
      </dsp:txXfrm>
    </dsp:sp>
    <dsp:sp modelId="{0ED8B431-10AE-4A1E-86A9-8CFBEC74B080}">
      <dsp:nvSpPr>
        <dsp:cNvPr id="0" name=""/>
        <dsp:cNvSpPr/>
      </dsp:nvSpPr>
      <dsp:spPr>
        <a:xfrm>
          <a:off x="4635477" y="608062"/>
          <a:ext cx="1441841" cy="7775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Calibri Light" panose="020F0302020204030204"/>
            </a:rPr>
            <a:t>Reddit</a:t>
          </a:r>
          <a:endParaRPr lang="it-IT" sz="1800" kern="1200" dirty="0"/>
        </a:p>
      </dsp:txBody>
      <dsp:txXfrm>
        <a:off x="4635477" y="608062"/>
        <a:ext cx="1441841" cy="518400"/>
      </dsp:txXfrm>
    </dsp:sp>
    <dsp:sp modelId="{778B3D56-C385-4372-87FA-CDA39A8DD00D}">
      <dsp:nvSpPr>
        <dsp:cNvPr id="0" name=""/>
        <dsp:cNvSpPr/>
      </dsp:nvSpPr>
      <dsp:spPr>
        <a:xfrm>
          <a:off x="4930794" y="1126463"/>
          <a:ext cx="1441841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>
              <a:latin typeface="Calibri Light" panose="020F0302020204030204"/>
            </a:rPr>
            <a:t>r\Place 2017</a:t>
          </a:r>
          <a:endParaRPr lang="it-IT" sz="1800" kern="1200" dirty="0"/>
        </a:p>
      </dsp:txBody>
      <dsp:txXfrm>
        <a:off x="4971599" y="1167268"/>
        <a:ext cx="1360231" cy="131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DB4AC-4BA3-48AE-BA5B-CAA6D5912B3B}">
      <dsp:nvSpPr>
        <dsp:cNvPr id="0" name=""/>
        <dsp:cNvSpPr/>
      </dsp:nvSpPr>
      <dsp:spPr>
        <a:xfrm>
          <a:off x="6928958" y="4154657"/>
          <a:ext cx="91440" cy="485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C61A3-42C9-4E5D-9A36-B929FE914786}">
      <dsp:nvSpPr>
        <dsp:cNvPr id="0" name=""/>
        <dsp:cNvSpPr/>
      </dsp:nvSpPr>
      <dsp:spPr>
        <a:xfrm>
          <a:off x="5954545" y="2609155"/>
          <a:ext cx="1020133" cy="485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847"/>
              </a:lnTo>
              <a:lnTo>
                <a:pt x="1020133" y="330847"/>
              </a:lnTo>
              <a:lnTo>
                <a:pt x="1020133" y="485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13143-1A8B-41CD-B7E5-1A6DFCB01821}">
      <dsp:nvSpPr>
        <dsp:cNvPr id="0" name=""/>
        <dsp:cNvSpPr/>
      </dsp:nvSpPr>
      <dsp:spPr>
        <a:xfrm>
          <a:off x="4888691" y="4154657"/>
          <a:ext cx="91440" cy="485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0129C-4118-4431-9A26-B60FCED83EFB}">
      <dsp:nvSpPr>
        <dsp:cNvPr id="0" name=""/>
        <dsp:cNvSpPr/>
      </dsp:nvSpPr>
      <dsp:spPr>
        <a:xfrm>
          <a:off x="4934411" y="2609155"/>
          <a:ext cx="1020133" cy="485490"/>
        </a:xfrm>
        <a:custGeom>
          <a:avLst/>
          <a:gdLst/>
          <a:ahLst/>
          <a:cxnLst/>
          <a:rect l="0" t="0" r="0" b="0"/>
          <a:pathLst>
            <a:path>
              <a:moveTo>
                <a:pt x="1020133" y="0"/>
              </a:moveTo>
              <a:lnTo>
                <a:pt x="1020133" y="330847"/>
              </a:lnTo>
              <a:lnTo>
                <a:pt x="0" y="330847"/>
              </a:lnTo>
              <a:lnTo>
                <a:pt x="0" y="485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10CAA-9E6C-4DCB-8EC9-D50021C4D3BF}">
      <dsp:nvSpPr>
        <dsp:cNvPr id="0" name=""/>
        <dsp:cNvSpPr/>
      </dsp:nvSpPr>
      <dsp:spPr>
        <a:xfrm>
          <a:off x="4424345" y="1063653"/>
          <a:ext cx="1530200" cy="485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847"/>
              </a:lnTo>
              <a:lnTo>
                <a:pt x="1530200" y="330847"/>
              </a:lnTo>
              <a:lnTo>
                <a:pt x="1530200" y="485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F8FF7-7A37-4A11-9B82-EC5431E136C5}">
      <dsp:nvSpPr>
        <dsp:cNvPr id="0" name=""/>
        <dsp:cNvSpPr/>
      </dsp:nvSpPr>
      <dsp:spPr>
        <a:xfrm>
          <a:off x="2848425" y="2609155"/>
          <a:ext cx="91440" cy="485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76480-A5C1-41E6-8C7D-0B6883C62663}">
      <dsp:nvSpPr>
        <dsp:cNvPr id="0" name=""/>
        <dsp:cNvSpPr/>
      </dsp:nvSpPr>
      <dsp:spPr>
        <a:xfrm>
          <a:off x="2894145" y="1063653"/>
          <a:ext cx="1530200" cy="485490"/>
        </a:xfrm>
        <a:custGeom>
          <a:avLst/>
          <a:gdLst/>
          <a:ahLst/>
          <a:cxnLst/>
          <a:rect l="0" t="0" r="0" b="0"/>
          <a:pathLst>
            <a:path>
              <a:moveTo>
                <a:pt x="1530200" y="0"/>
              </a:moveTo>
              <a:lnTo>
                <a:pt x="1530200" y="330847"/>
              </a:lnTo>
              <a:lnTo>
                <a:pt x="0" y="330847"/>
              </a:lnTo>
              <a:lnTo>
                <a:pt x="0" y="485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3E991-56A9-4157-A2E5-FE2EFF28721F}">
      <dsp:nvSpPr>
        <dsp:cNvPr id="0" name=""/>
        <dsp:cNvSpPr/>
      </dsp:nvSpPr>
      <dsp:spPr>
        <a:xfrm>
          <a:off x="1549423" y="3642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E7AA1-E0E5-433B-B21C-6CC341F64108}">
      <dsp:nvSpPr>
        <dsp:cNvPr id="0" name=""/>
        <dsp:cNvSpPr/>
      </dsp:nvSpPr>
      <dsp:spPr>
        <a:xfrm>
          <a:off x="1734902" y="179847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Calibri Light" panose="020F0302020204030204"/>
            </a:rPr>
            <a:t>Choose</a:t>
          </a:r>
          <a:r>
            <a:rPr lang="it-IT" sz="1600" kern="1200" dirty="0"/>
            <a:t> a random user </a:t>
          </a:r>
          <a:r>
            <a:rPr lang="it-IT" sz="1600" kern="1200" dirty="0" err="1"/>
            <a:t>based</a:t>
          </a:r>
          <a:r>
            <a:rPr lang="it-IT" sz="1600" kern="1200" dirty="0"/>
            <a:t> on </a:t>
          </a:r>
          <a:r>
            <a:rPr lang="it-IT" sz="1600" kern="1200" dirty="0" err="1"/>
            <a:t>his</a:t>
          </a:r>
          <a:r>
            <a:rPr lang="it-IT" sz="1600" kern="1200" dirty="0"/>
            <a:t> rate per hour</a:t>
          </a:r>
        </a:p>
      </dsp:txBody>
      <dsp:txXfrm>
        <a:off x="1765949" y="210894"/>
        <a:ext cx="1607215" cy="997917"/>
      </dsp:txXfrm>
    </dsp:sp>
    <dsp:sp modelId="{0DF48998-9E09-478E-BDA7-6A72749E3822}">
      <dsp:nvSpPr>
        <dsp:cNvPr id="0" name=""/>
        <dsp:cNvSpPr/>
      </dsp:nvSpPr>
      <dsp:spPr>
        <a:xfrm>
          <a:off x="3589690" y="3642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E30C6-0882-48D5-BEFA-9BC90EF76668}">
      <dsp:nvSpPr>
        <dsp:cNvPr id="0" name=""/>
        <dsp:cNvSpPr/>
      </dsp:nvSpPr>
      <dsp:spPr>
        <a:xfrm>
          <a:off x="3775169" y="179847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 Light" panose="020F0302020204030204"/>
            </a:rPr>
            <a:t>Assign</a:t>
          </a:r>
          <a:r>
            <a:rPr lang="it-IT" sz="1600" kern="1200" dirty="0"/>
            <a:t> randomly one timestamp value to the user</a:t>
          </a:r>
        </a:p>
      </dsp:txBody>
      <dsp:txXfrm>
        <a:off x="3806216" y="210894"/>
        <a:ext cx="1607215" cy="997917"/>
      </dsp:txXfrm>
    </dsp:sp>
    <dsp:sp modelId="{71E17434-5DAE-4E2C-B384-7226680B8A36}">
      <dsp:nvSpPr>
        <dsp:cNvPr id="0" name=""/>
        <dsp:cNvSpPr/>
      </dsp:nvSpPr>
      <dsp:spPr>
        <a:xfrm>
          <a:off x="2059490" y="1549144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8ACBA-C27F-4B65-AD23-72E26B1F63DF}">
      <dsp:nvSpPr>
        <dsp:cNvPr id="0" name=""/>
        <dsp:cNvSpPr/>
      </dsp:nvSpPr>
      <dsp:spPr>
        <a:xfrm>
          <a:off x="2244969" y="1725349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 Light" panose="020F0302020204030204"/>
            </a:rPr>
            <a:t>Random Position</a:t>
          </a:r>
          <a:endParaRPr lang="it-IT" sz="1600" kern="1200" dirty="0"/>
        </a:p>
      </dsp:txBody>
      <dsp:txXfrm>
        <a:off x="2276016" y="1756396"/>
        <a:ext cx="1607215" cy="997917"/>
      </dsp:txXfrm>
    </dsp:sp>
    <dsp:sp modelId="{4CA726FD-2937-4F74-AED8-15E82E512136}">
      <dsp:nvSpPr>
        <dsp:cNvPr id="0" name=""/>
        <dsp:cNvSpPr/>
      </dsp:nvSpPr>
      <dsp:spPr>
        <a:xfrm>
          <a:off x="2059490" y="3094646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8F225-A2D6-4C65-BAAB-D3F683065BAB}">
      <dsp:nvSpPr>
        <dsp:cNvPr id="0" name=""/>
        <dsp:cNvSpPr/>
      </dsp:nvSpPr>
      <dsp:spPr>
        <a:xfrm>
          <a:off x="2244969" y="3270851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Calibri Light" panose="020F0302020204030204"/>
            </a:rPr>
            <a:t>Choose</a:t>
          </a:r>
          <a:r>
            <a:rPr lang="it-IT" sz="1600" kern="1200" dirty="0">
              <a:latin typeface="Calibri Light" panose="020F0302020204030204"/>
            </a:rPr>
            <a:t> a random color </a:t>
          </a:r>
          <a:endParaRPr lang="it-IT" sz="1600" kern="1200" dirty="0"/>
        </a:p>
      </dsp:txBody>
      <dsp:txXfrm>
        <a:off x="2276016" y="3301898"/>
        <a:ext cx="1607215" cy="997917"/>
      </dsp:txXfrm>
    </dsp:sp>
    <dsp:sp modelId="{04E31ACF-7CB3-4557-A90B-12A2C08B73FC}">
      <dsp:nvSpPr>
        <dsp:cNvPr id="0" name=""/>
        <dsp:cNvSpPr/>
      </dsp:nvSpPr>
      <dsp:spPr>
        <a:xfrm>
          <a:off x="5119890" y="1549144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56606-20DF-426D-A760-AA7AEF6C0C03}">
      <dsp:nvSpPr>
        <dsp:cNvPr id="0" name=""/>
        <dsp:cNvSpPr/>
      </dsp:nvSpPr>
      <dsp:spPr>
        <a:xfrm>
          <a:off x="5305369" y="1725349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Calibri Light" panose="020F0302020204030204"/>
            </a:rPr>
            <a:t>Near</a:t>
          </a:r>
          <a:r>
            <a:rPr lang="it-IT" sz="1600" kern="1200" dirty="0">
              <a:latin typeface="Calibri Light" panose="020F0302020204030204"/>
            </a:rPr>
            <a:t> </a:t>
          </a:r>
          <a:r>
            <a:rPr lang="it-IT" sz="1600" kern="1200" dirty="0" err="1">
              <a:latin typeface="Calibri Light" panose="020F0302020204030204"/>
            </a:rPr>
            <a:t>any</a:t>
          </a:r>
          <a:r>
            <a:rPr lang="it-IT" sz="1600" kern="1200" dirty="0">
              <a:latin typeface="Calibri Light" panose="020F0302020204030204"/>
            </a:rPr>
            <a:t> user </a:t>
          </a:r>
          <a:r>
            <a:rPr lang="it-IT" sz="1600" kern="1200" dirty="0" err="1">
              <a:latin typeface="Calibri Light" panose="020F0302020204030204"/>
            </a:rPr>
            <a:t>who</a:t>
          </a:r>
          <a:r>
            <a:rPr lang="it-IT" sz="1600" kern="1200" dirty="0">
              <a:latin typeface="Calibri Light" panose="020F0302020204030204"/>
            </a:rPr>
            <a:t> </a:t>
          </a:r>
          <a:r>
            <a:rPr lang="it-IT" sz="1600" kern="1200" dirty="0" err="1">
              <a:latin typeface="Calibri Light" panose="020F0302020204030204"/>
            </a:rPr>
            <a:t>placed</a:t>
          </a:r>
          <a:r>
            <a:rPr lang="it-IT" sz="1600" kern="1200" dirty="0">
              <a:latin typeface="Calibri Light" panose="020F0302020204030204"/>
            </a:rPr>
            <a:t> in the last n-minutes</a:t>
          </a:r>
          <a:endParaRPr lang="it-IT" sz="1600" kern="1200" dirty="0"/>
        </a:p>
      </dsp:txBody>
      <dsp:txXfrm>
        <a:off x="5336416" y="1756396"/>
        <a:ext cx="1607215" cy="997917"/>
      </dsp:txXfrm>
    </dsp:sp>
    <dsp:sp modelId="{E0120E82-7EC4-4B03-95AC-0D4DAF357C6D}">
      <dsp:nvSpPr>
        <dsp:cNvPr id="0" name=""/>
        <dsp:cNvSpPr/>
      </dsp:nvSpPr>
      <dsp:spPr>
        <a:xfrm>
          <a:off x="4099757" y="3094646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2677C-5C9E-4FEF-BEBF-914C9FCA74A1}">
      <dsp:nvSpPr>
        <dsp:cNvPr id="0" name=""/>
        <dsp:cNvSpPr/>
      </dsp:nvSpPr>
      <dsp:spPr>
        <a:xfrm>
          <a:off x="4285236" y="3270851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 Light" panose="020F0302020204030204"/>
            </a:rPr>
            <a:t>Self interaction</a:t>
          </a:r>
          <a:endParaRPr lang="it-IT" sz="1600" kern="1200" dirty="0"/>
        </a:p>
      </dsp:txBody>
      <dsp:txXfrm>
        <a:off x="4316283" y="3301898"/>
        <a:ext cx="1607215" cy="997917"/>
      </dsp:txXfrm>
    </dsp:sp>
    <dsp:sp modelId="{D3AE56F5-BE92-43F7-998D-280A9A42400E}">
      <dsp:nvSpPr>
        <dsp:cNvPr id="0" name=""/>
        <dsp:cNvSpPr/>
      </dsp:nvSpPr>
      <dsp:spPr>
        <a:xfrm>
          <a:off x="4099757" y="4640148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ADF34-F064-497A-BCBD-315420FE1DE7}">
      <dsp:nvSpPr>
        <dsp:cNvPr id="0" name=""/>
        <dsp:cNvSpPr/>
      </dsp:nvSpPr>
      <dsp:spPr>
        <a:xfrm>
          <a:off x="4285236" y="4816353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Calibri Light" panose="020F0302020204030204"/>
            </a:rPr>
            <a:t>Choose</a:t>
          </a:r>
          <a:r>
            <a:rPr lang="it-IT" sz="1600" kern="1200" dirty="0">
              <a:latin typeface="Calibri Light" panose="020F0302020204030204"/>
            </a:rPr>
            <a:t> a random color</a:t>
          </a:r>
        </a:p>
      </dsp:txBody>
      <dsp:txXfrm>
        <a:off x="4316283" y="4847400"/>
        <a:ext cx="1607215" cy="997917"/>
      </dsp:txXfrm>
    </dsp:sp>
    <dsp:sp modelId="{86E5F0CF-6583-47B5-860E-56497CF34D4B}">
      <dsp:nvSpPr>
        <dsp:cNvPr id="0" name=""/>
        <dsp:cNvSpPr/>
      </dsp:nvSpPr>
      <dsp:spPr>
        <a:xfrm>
          <a:off x="6140024" y="3094646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3FA8A-A34F-4804-9A84-6142C1B89D91}">
      <dsp:nvSpPr>
        <dsp:cNvPr id="0" name=""/>
        <dsp:cNvSpPr/>
      </dsp:nvSpPr>
      <dsp:spPr>
        <a:xfrm>
          <a:off x="6325502" y="3270851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 Light" panose="020F0302020204030204"/>
            </a:rPr>
            <a:t>"Other" interaction</a:t>
          </a:r>
        </a:p>
      </dsp:txBody>
      <dsp:txXfrm>
        <a:off x="6356549" y="3301898"/>
        <a:ext cx="1607215" cy="997917"/>
      </dsp:txXfrm>
    </dsp:sp>
    <dsp:sp modelId="{0E6EA313-F7B6-4674-80CD-D402C936C2E6}">
      <dsp:nvSpPr>
        <dsp:cNvPr id="0" name=""/>
        <dsp:cNvSpPr/>
      </dsp:nvSpPr>
      <dsp:spPr>
        <a:xfrm>
          <a:off x="6140024" y="4640148"/>
          <a:ext cx="1669309" cy="1060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0F379-170F-4A90-82D5-E9A8675D07BD}">
      <dsp:nvSpPr>
        <dsp:cNvPr id="0" name=""/>
        <dsp:cNvSpPr/>
      </dsp:nvSpPr>
      <dsp:spPr>
        <a:xfrm>
          <a:off x="6325502" y="4816353"/>
          <a:ext cx="1669309" cy="106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 Light" panose="020F0302020204030204"/>
            </a:rPr>
            <a:t>Choose a random color</a:t>
          </a:r>
        </a:p>
      </dsp:txBody>
      <dsp:txXfrm>
        <a:off x="6356549" y="4847400"/>
        <a:ext cx="1607215" cy="997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FA7A0-67AA-4632-AB69-71C14E974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7025"/>
            <a:ext cx="9144000" cy="2109788"/>
          </a:xfrm>
        </p:spPr>
        <p:txBody>
          <a:bodyPr anchor="b">
            <a:noAutofit/>
          </a:bodyPr>
          <a:lstStyle>
            <a:lvl1pPr algn="ctr">
              <a:defRPr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5A12E1-A3D8-48FE-B1DE-43492545F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8888"/>
            <a:ext cx="9144000" cy="1417637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783D5F-A43C-48C5-8147-2D064034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21" y="-7"/>
            <a:ext cx="328355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9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604AD7-E604-4189-A744-5383B70C6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645" y="0"/>
            <a:ext cx="2050355" cy="2141179"/>
          </a:xfrm>
          <a:prstGeom prst="rect">
            <a:avLst/>
          </a:prstGeom>
        </p:spPr>
      </p:pic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4CB43B94-102E-4179-9B6F-96FAD2FF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439651"/>
            <a:ext cx="99749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C1303E-CD31-46A2-8B2B-98B1682EE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987235"/>
            <a:ext cx="11235760" cy="455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31937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F3D1F-FB35-45D6-9DC5-B29937C9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03445" cy="132556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96147B-A49D-4A6F-84EE-00862511D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645" y="0"/>
            <a:ext cx="2050355" cy="21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2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72DB426-8B0F-4E30-9AAA-4BCB8019CF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41" y="0"/>
            <a:ext cx="5015718" cy="52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59204C1-D616-4A48-B13E-9B48AAE1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8D8BDD-46D6-4DEE-8476-3B2A1F229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0FD33F-F743-473B-8277-E9F969F61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8916-5EBA-4594-A3D4-637354452297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80F41A-05F9-4D8C-B7E2-5DFD93171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0A2B1B-4963-4096-9BD1-2805FF6CE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15312-621B-45FF-9C7C-87E3CEC7A7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38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4F69D-61B7-41CE-B158-B56C2113C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846" y="2427410"/>
            <a:ext cx="9417538" cy="1865558"/>
          </a:xfrm>
        </p:spPr>
        <p:txBody>
          <a:bodyPr/>
          <a:lstStyle/>
          <a:p>
            <a:r>
              <a:rPr lang="it-IT" sz="3200" dirty="0">
                <a:latin typeface="Sitka Heading"/>
                <a:ea typeface="Tahoma"/>
                <a:cs typeface="Tahoma"/>
              </a:rPr>
              <a:t>UNDERSTANDING COOPERATIVE BEHAVIOR IN ONLINE GAMES: A PARTIAL ENTROPY APPROACH</a:t>
            </a:r>
            <a:endParaRPr lang="it-IT" sz="3600" dirty="0">
              <a:latin typeface="Sitka Heading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1D5C80-D1BE-4E13-BEF7-40D4C7C3E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31" y="5215426"/>
            <a:ext cx="5851768" cy="1417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dirty="0">
                <a:latin typeface="Sitka Heading"/>
                <a:ea typeface="Tahoma"/>
                <a:cs typeface="Tahoma"/>
              </a:rPr>
              <a:t>Candidato: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b="1" dirty="0">
                <a:latin typeface="Sitka Heading"/>
                <a:ea typeface="Tahoma"/>
                <a:cs typeface="Tahoma"/>
              </a:rPr>
              <a:t>Cota Andrea Pio Maria (866282)</a:t>
            </a:r>
            <a:endParaRPr lang="it-IT" b="1" dirty="0">
              <a:latin typeface="Sitka Heading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612382-3C7F-88EA-F47E-89B5E34CC45F}"/>
              </a:ext>
            </a:extLst>
          </p:cNvPr>
          <p:cNvSpPr txBox="1"/>
          <p:nvPr/>
        </p:nvSpPr>
        <p:spPr>
          <a:xfrm>
            <a:off x="7524750" y="5214326"/>
            <a:ext cx="4545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Sitka Heading"/>
                <a:ea typeface="Calibri"/>
                <a:cs typeface="Calibri"/>
              </a:rPr>
              <a:t>Relatore: </a:t>
            </a:r>
            <a:r>
              <a:rPr lang="it-IT" sz="2400" b="1" dirty="0">
                <a:latin typeface="Sitka Heading"/>
                <a:ea typeface="Calibri"/>
                <a:cs typeface="Calibri"/>
              </a:rPr>
              <a:t>Giovanni Petri</a:t>
            </a:r>
          </a:p>
          <a:p>
            <a:r>
              <a:rPr lang="it-IT" sz="2400" dirty="0">
                <a:latin typeface="Sitka Heading"/>
                <a:ea typeface="Calibri"/>
                <a:cs typeface="Calibri"/>
              </a:rPr>
              <a:t>Correlatore: </a:t>
            </a:r>
            <a:r>
              <a:rPr lang="it-IT" sz="2400" b="1" dirty="0">
                <a:latin typeface="Sitka Heading"/>
                <a:ea typeface="Calibri"/>
                <a:cs typeface="Calibri"/>
              </a:rPr>
              <a:t>Michele </a:t>
            </a:r>
            <a:r>
              <a:rPr lang="it-IT" sz="2400" b="1" err="1">
                <a:latin typeface="Sitka Heading"/>
                <a:ea typeface="Calibri"/>
                <a:cs typeface="Calibri"/>
              </a:rPr>
              <a:t>Starnini</a:t>
            </a:r>
            <a:endParaRPr lang="it-IT" sz="2400" b="1">
              <a:latin typeface="Sitka Heading"/>
              <a:ea typeface="Calibri"/>
              <a:cs typeface="Calibri"/>
            </a:endParaRPr>
          </a:p>
          <a:p>
            <a:r>
              <a:rPr lang="it-IT" sz="2400" dirty="0">
                <a:latin typeface="Sitka Heading"/>
                <a:ea typeface="Calibri"/>
                <a:cs typeface="Calibri"/>
              </a:rPr>
              <a:t>Controrelatore: </a:t>
            </a:r>
            <a:r>
              <a:rPr lang="it-IT" sz="2400" b="1" dirty="0">
                <a:latin typeface="Sitka Heading"/>
                <a:ea typeface="Calibri"/>
                <a:cs typeface="Calibri"/>
              </a:rPr>
              <a:t>Piero Fariselli</a:t>
            </a:r>
          </a:p>
        </p:txBody>
      </p:sp>
    </p:spTree>
    <p:extLst>
      <p:ext uri="{BB962C8B-B14F-4D97-AF65-F5344CB8AC3E}">
        <p14:creationId xmlns:p14="http://schemas.microsoft.com/office/powerpoint/2010/main" val="237180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6A226387-34E6-6274-A65D-6BC8FAFD83A4}"/>
              </a:ext>
            </a:extLst>
          </p:cNvPr>
          <p:cNvGrpSpPr/>
          <p:nvPr/>
        </p:nvGrpSpPr>
        <p:grpSpPr>
          <a:xfrm>
            <a:off x="-1047163" y="-6931476"/>
            <a:ext cx="13871274" cy="13871274"/>
            <a:chOff x="-630220" y="-3509665"/>
            <a:chExt cx="13871274" cy="13871274"/>
          </a:xfrm>
        </p:grpSpPr>
        <p:pic>
          <p:nvPicPr>
            <p:cNvPr id="4" name="Immagine 3" descr="Immagine che contiene Policromia, schermata, Blu intenso, arte&#10;&#10;Descrizione generata automaticamente">
              <a:extLst>
                <a:ext uri="{FF2B5EF4-FFF2-40B4-BE49-F238E27FC236}">
                  <a16:creationId xmlns:a16="http://schemas.microsoft.com/office/drawing/2014/main" id="{674E155B-716E-85FB-F288-DFBB7A56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0220" y="-3509665"/>
              <a:ext cx="13871274" cy="13871274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676A59F-9172-7816-3C92-70164F6772A5}"/>
                </a:ext>
              </a:extLst>
            </p:cNvPr>
            <p:cNvGrpSpPr/>
            <p:nvPr/>
          </p:nvGrpSpPr>
          <p:grpSpPr>
            <a:xfrm>
              <a:off x="3057269" y="3947817"/>
              <a:ext cx="6498566" cy="2587924"/>
              <a:chOff x="3057269" y="3947817"/>
              <a:chExt cx="6498566" cy="2587924"/>
            </a:xfrm>
          </p:grpSpPr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37A62AA2-1916-1988-8005-A5D7B015C866}"/>
                  </a:ext>
                </a:extLst>
              </p:cNvPr>
              <p:cNvSpPr/>
              <p:nvPr/>
            </p:nvSpPr>
            <p:spPr>
              <a:xfrm>
                <a:off x="3057269" y="3947817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A5E83E-D92B-E997-BF41-F953F889C1D3}"/>
                  </a:ext>
                </a:extLst>
              </p:cNvPr>
              <p:cNvSpPr txBox="1"/>
              <p:nvPr/>
            </p:nvSpPr>
            <p:spPr>
              <a:xfrm>
                <a:off x="3383881" y="4460577"/>
                <a:ext cx="1478881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9600" b="1" dirty="0">
                    <a:latin typeface="Sitka Text"/>
                    <a:ea typeface="Calibri"/>
                    <a:cs typeface="Calibri"/>
                  </a:rPr>
                  <a:t>3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8DEA3FAB-1C9E-400F-3312-A1359DACCFF3}"/>
                </a:ext>
              </a:extLst>
            </p:cNvPr>
            <p:cNvGrpSpPr/>
            <p:nvPr/>
          </p:nvGrpSpPr>
          <p:grpSpPr>
            <a:xfrm>
              <a:off x="3042892" y="-3226486"/>
              <a:ext cx="6512943" cy="13299056"/>
              <a:chOff x="3042892" y="-3226486"/>
              <a:chExt cx="6512943" cy="13299056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9ED1BC1A-1845-EF70-11BC-8365DE824364}"/>
                  </a:ext>
                </a:extLst>
              </p:cNvPr>
              <p:cNvSpPr/>
              <p:nvPr/>
            </p:nvSpPr>
            <p:spPr>
              <a:xfrm>
                <a:off x="3057269" y="7484646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0F2D2E1F-A326-43FE-3C41-594C968C8A21}"/>
                  </a:ext>
                </a:extLst>
              </p:cNvPr>
              <p:cNvGrpSpPr/>
              <p:nvPr/>
            </p:nvGrpSpPr>
            <p:grpSpPr>
              <a:xfrm>
                <a:off x="3042892" y="-3226486"/>
                <a:ext cx="6512943" cy="12793553"/>
                <a:chOff x="3042892" y="-3226486"/>
                <a:chExt cx="6512943" cy="12793553"/>
              </a:xfrm>
            </p:grpSpPr>
            <p:sp>
              <p:nvSpPr>
                <p:cNvPr id="6" name="Rettangolo con angoli arrotondati 5">
                  <a:extLst>
                    <a:ext uri="{FF2B5EF4-FFF2-40B4-BE49-F238E27FC236}">
                      <a16:creationId xmlns:a16="http://schemas.microsoft.com/office/drawing/2014/main" id="{4DB0A32C-C094-24F4-0F28-572F363FDB24}"/>
                    </a:ext>
                  </a:extLst>
                </p:cNvPr>
                <p:cNvSpPr/>
                <p:nvPr/>
              </p:nvSpPr>
              <p:spPr>
                <a:xfrm>
                  <a:off x="3057269" y="324722"/>
                  <a:ext cx="6498566" cy="2587924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F5DBED8-16D7-9F9F-3C52-3EE439DE402E}"/>
                    </a:ext>
                  </a:extLst>
                </p:cNvPr>
                <p:cNvSpPr txBox="1"/>
                <p:nvPr/>
              </p:nvSpPr>
              <p:spPr>
                <a:xfrm>
                  <a:off x="3383880" y="837483"/>
                  <a:ext cx="1478881" cy="156966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it-IT" sz="9600" b="1" dirty="0">
                      <a:latin typeface="Sitka Text"/>
                      <a:ea typeface="Calibri"/>
                      <a:cs typeface="Calibri"/>
                    </a:rPr>
                    <a:t>2</a:t>
                  </a:r>
                </a:p>
              </p:txBody>
            </p:sp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5FACB851-331A-1310-EFEA-AD9E879696E6}"/>
                    </a:ext>
                  </a:extLst>
                </p:cNvPr>
                <p:cNvGrpSpPr/>
                <p:nvPr/>
              </p:nvGrpSpPr>
              <p:grpSpPr>
                <a:xfrm>
                  <a:off x="3042892" y="-3226486"/>
                  <a:ext cx="6498566" cy="12793553"/>
                  <a:chOff x="3042892" y="-3226486"/>
                  <a:chExt cx="6498566" cy="12793553"/>
                </a:xfrm>
              </p:grpSpPr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F0FE5D06-088B-EF12-ECAA-D2E071D149D4}"/>
                      </a:ext>
                    </a:extLst>
                  </p:cNvPr>
                  <p:cNvSpPr/>
                  <p:nvPr/>
                </p:nvSpPr>
                <p:spPr>
                  <a:xfrm>
                    <a:off x="3042892" y="-3226486"/>
                    <a:ext cx="6498566" cy="2587924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 err="1"/>
                  </a:p>
                </p:txBody>
              </p:sp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3064AEE1-09FF-4CCC-EB97-5351D1BEBC0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1" y="-2857499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1</a:t>
                    </a:r>
                    <a:endParaRPr lang="it-IT" sz="9600" i="1" dirty="0">
                      <a:latin typeface="Sitka Text"/>
                    </a:endParaRPr>
                  </a:p>
                </p:txBody>
              </p:sp>
              <p:sp>
                <p:nvSpPr>
                  <p:cNvPr id="12" name="CasellaDiTesto 11">
                    <a:extLst>
                      <a:ext uri="{FF2B5EF4-FFF2-40B4-BE49-F238E27FC236}">
                        <a16:creationId xmlns:a16="http://schemas.microsoft.com/office/drawing/2014/main" id="{8346E4D9-A8EA-8C44-1A35-406BCB0EC53B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0" y="7997407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4</a:t>
                    </a:r>
                  </a:p>
                </p:txBody>
              </p:sp>
            </p:grpSp>
          </p:grp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2884245-0DFD-8125-B6E3-6C2FADDDAAB1}"/>
                </a:ext>
              </a:extLst>
            </p:cNvPr>
            <p:cNvSpPr txBox="1"/>
            <p:nvPr/>
          </p:nvSpPr>
          <p:spPr>
            <a:xfrm>
              <a:off x="4401110" y="-2532529"/>
              <a:ext cx="502863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IDENTIFYING AND SELECTING ARTWORKS</a:t>
              </a:r>
              <a:endParaRPr lang="it-IT" sz="2800" b="1" dirty="0">
                <a:latin typeface="Sitka Text"/>
              </a:endParaRPr>
            </a:p>
          </p:txBody>
        </p:sp>
        <p:sp>
          <p:nvSpPr>
            <p:cNvPr id="19" name="CasellaDiTesto 1">
              <a:extLst>
                <a:ext uri="{FF2B5EF4-FFF2-40B4-BE49-F238E27FC236}">
                  <a16:creationId xmlns:a16="http://schemas.microsoft.com/office/drawing/2014/main" id="{DD8EEF0F-E676-484F-A25E-8939F1C01A0D}"/>
                </a:ext>
              </a:extLst>
            </p:cNvPr>
            <p:cNvSpPr txBox="1"/>
            <p:nvPr/>
          </p:nvSpPr>
          <p:spPr>
            <a:xfrm>
              <a:off x="3383881" y="-2857499"/>
              <a:ext cx="1478881" cy="156966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9600" b="1" dirty="0">
                  <a:latin typeface="Sitka Text"/>
                  <a:ea typeface="Calibri"/>
                  <a:cs typeface="Calibri"/>
                </a:rPr>
                <a:t>1</a:t>
              </a:r>
              <a:endParaRPr lang="it-IT" sz="9600" i="1" dirty="0">
                <a:latin typeface="Sitka Text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2DDA5E4-85BB-4E8A-934D-3E862D6DB4BC}"/>
                </a:ext>
              </a:extLst>
            </p:cNvPr>
            <p:cNvSpPr txBox="1"/>
            <p:nvPr/>
          </p:nvSpPr>
          <p:spPr>
            <a:xfrm>
              <a:off x="4479551" y="921683"/>
              <a:ext cx="5025838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DISCOVERING RELATIONSHIPS BY DEFININING INTERACTIONS</a:t>
              </a:r>
              <a:endParaRPr lang="it-IT" sz="2800" b="1" dirty="0">
                <a:latin typeface="Sitka Heading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5C3900D-50C0-9EE0-A196-DF04B385DD95}"/>
                </a:ext>
              </a:extLst>
            </p:cNvPr>
            <p:cNvSpPr txBox="1"/>
            <p:nvPr/>
          </p:nvSpPr>
          <p:spPr>
            <a:xfrm>
              <a:off x="4476750" y="4628029"/>
              <a:ext cx="4678455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GENERATING SYNTHETIC TIMESERIES USING GILLESPIE ALGORITHM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FADA4BD-1002-5469-8F3F-886951478BF6}"/>
                </a:ext>
              </a:extLst>
            </p:cNvPr>
            <p:cNvSpPr txBox="1"/>
            <p:nvPr/>
          </p:nvSpPr>
          <p:spPr>
            <a:xfrm>
              <a:off x="4397516" y="8292458"/>
              <a:ext cx="5793441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PERFORMING  PARTIAL ENTROPY DECOMPOSITION</a:t>
              </a:r>
              <a:endParaRPr lang="it-IT" sz="2800" b="1" dirty="0">
                <a:latin typeface="Sitka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1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0A309-737A-AF2D-5C96-4729EAF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47" y="14119"/>
            <a:ext cx="9974944" cy="1325563"/>
          </a:xfrm>
        </p:spPr>
        <p:txBody>
          <a:bodyPr/>
          <a:lstStyle/>
          <a:p>
            <a:r>
              <a:rPr lang="it-IT" sz="3600" dirty="0">
                <a:latin typeface="Tahoma"/>
                <a:ea typeface="Tahoma"/>
                <a:cs typeface="Tahoma"/>
              </a:rPr>
              <a:t>Methods 1 - </a:t>
            </a:r>
            <a:r>
              <a:rPr lang="it-IT" sz="3600" dirty="0" err="1">
                <a:latin typeface="Tahoma"/>
                <a:ea typeface="Tahoma"/>
                <a:cs typeface="Tahoma"/>
              </a:rPr>
              <a:t>Identifying</a:t>
            </a:r>
            <a:r>
              <a:rPr lang="it-IT" sz="3600" dirty="0">
                <a:latin typeface="Tahoma"/>
                <a:ea typeface="Tahoma"/>
                <a:cs typeface="Tahoma"/>
              </a:rPr>
              <a:t> artworks</a:t>
            </a:r>
            <a:endParaRPr lang="it-IT" sz="3600" dirty="0"/>
          </a:p>
        </p:txBody>
      </p:sp>
      <p:pic>
        <p:nvPicPr>
          <p:cNvPr id="5" name="Segnaposto contenuto 4" descr="Immagine che contiene testo, grafica, Elementi grafici, clipart&#10;&#10;Descrizione generata automaticamente">
            <a:extLst>
              <a:ext uri="{FF2B5EF4-FFF2-40B4-BE49-F238E27FC236}">
                <a16:creationId xmlns:a16="http://schemas.microsoft.com/office/drawing/2014/main" id="{F4D51B53-8A07-22D6-8A92-59E5E3AB6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10" y="1383828"/>
            <a:ext cx="7425697" cy="4627979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2EE061-04B9-ABAE-66A8-7BDC4C6E9DBA}"/>
              </a:ext>
            </a:extLst>
          </p:cNvPr>
          <p:cNvSpPr txBox="1"/>
          <p:nvPr/>
        </p:nvSpPr>
        <p:spPr>
          <a:xfrm>
            <a:off x="8347236" y="2482272"/>
            <a:ext cx="367145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 dirty="0">
                <a:solidFill>
                  <a:srgbClr val="FF0000"/>
                </a:solidFill>
                <a:ea typeface="Calibri"/>
                <a:cs typeface="Calibri"/>
              </a:rPr>
              <a:t>!</a:t>
            </a:r>
          </a:p>
          <a:p>
            <a:pPr marL="571500" indent="-571500">
              <a:buFont typeface="Calibri"/>
              <a:buChar char="-"/>
            </a:pPr>
            <a:r>
              <a:rPr lang="it-IT" sz="2400" b="1" err="1">
                <a:latin typeface="Tahoma"/>
                <a:ea typeface="Calibri"/>
                <a:cs typeface="Calibri"/>
              </a:rPr>
              <a:t>Bias</a:t>
            </a:r>
            <a:endParaRPr lang="it-IT" sz="2400" b="1">
              <a:latin typeface="Tahoma"/>
              <a:ea typeface="Calibri"/>
              <a:cs typeface="Calibri"/>
            </a:endParaRPr>
          </a:p>
          <a:p>
            <a:pPr marL="571500" indent="-571500">
              <a:buFont typeface="Calibri"/>
              <a:buChar char="-"/>
            </a:pPr>
            <a:r>
              <a:rPr lang="it-IT" sz="2400" b="1" err="1">
                <a:latin typeface="Tahoma"/>
                <a:ea typeface="Calibri"/>
                <a:cs typeface="Calibri"/>
              </a:rPr>
              <a:t>Only</a:t>
            </a:r>
            <a:r>
              <a:rPr lang="it-IT" sz="2400" b="1" dirty="0">
                <a:latin typeface="Tahoma"/>
                <a:ea typeface="Calibri"/>
                <a:cs typeface="Calibri"/>
              </a:rPr>
              <a:t> regular </a:t>
            </a:r>
            <a:r>
              <a:rPr lang="it-IT" sz="2400" b="1" err="1">
                <a:latin typeface="Tahoma"/>
                <a:ea typeface="Calibri"/>
                <a:cs typeface="Calibri"/>
              </a:rPr>
              <a:t>shaped</a:t>
            </a:r>
            <a:r>
              <a:rPr lang="it-IT" sz="2400" b="1" dirty="0">
                <a:latin typeface="Tahoma"/>
                <a:ea typeface="Calibri"/>
                <a:cs typeface="Calibri"/>
              </a:rPr>
              <a:t> artworks</a:t>
            </a:r>
          </a:p>
        </p:txBody>
      </p:sp>
    </p:spTree>
    <p:extLst>
      <p:ext uri="{BB962C8B-B14F-4D97-AF65-F5344CB8AC3E}">
        <p14:creationId xmlns:p14="http://schemas.microsoft.com/office/powerpoint/2010/main" val="29291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417AC-654D-0E76-9A9C-A5FAB0C0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92" y="-146503"/>
            <a:ext cx="10150790" cy="1325563"/>
          </a:xfrm>
        </p:spPr>
        <p:txBody>
          <a:bodyPr/>
          <a:lstStyle/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Preliminary 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r>
              <a:rPr lang="it-IT" sz="3200" dirty="0">
                <a:latin typeface="Tahoma"/>
                <a:ea typeface="Tahoma"/>
                <a:cs typeface="Tahoma"/>
              </a:rPr>
              <a:t> (activity and inter-times)</a:t>
            </a:r>
            <a:endParaRPr lang="it-IT" sz="3200" dirty="0"/>
          </a:p>
        </p:txBody>
      </p:sp>
      <p:pic>
        <p:nvPicPr>
          <p:cNvPr id="4" name="Immagine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F044D44-A6EE-159F-9F8E-B968A5BB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30" y="2359802"/>
            <a:ext cx="6486770" cy="2338669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FD6DE09-1E54-AACD-9A68-81BB5275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4" y="1802474"/>
            <a:ext cx="5890847" cy="3145593"/>
          </a:xfrm>
          <a:prstGeom prst="rect">
            <a:avLst/>
          </a:prstGeom>
        </p:spPr>
      </p:pic>
      <p:pic>
        <p:nvPicPr>
          <p:cNvPr id="7" name="Immagine 6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D19DC9AD-2827-38A5-B5D6-4ED79115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554" y="1185984"/>
            <a:ext cx="7744812" cy="53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Policromia, schermata, mosaico, arte&#10;&#10;Descrizione generata automaticamente">
            <a:extLst>
              <a:ext uri="{FF2B5EF4-FFF2-40B4-BE49-F238E27FC236}">
                <a16:creationId xmlns:a16="http://schemas.microsoft.com/office/drawing/2014/main" id="{4C68E94E-BAF1-5974-486E-0335917FDE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781" y="2033506"/>
            <a:ext cx="5423551" cy="3705795"/>
          </a:xfrm>
        </p:spPr>
      </p:pic>
      <p:pic>
        <p:nvPicPr>
          <p:cNvPr id="2" name="Immagine 1" descr="Immagine che contiene schermata, Policromia, grafica, Elementi grafici&#10;&#10;Descrizione generata automaticamente">
            <a:extLst>
              <a:ext uri="{FF2B5EF4-FFF2-40B4-BE49-F238E27FC236}">
                <a16:creationId xmlns:a16="http://schemas.microsoft.com/office/drawing/2014/main" id="{EB9BBA71-FB9B-EF27-C760-74A70538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2034564"/>
            <a:ext cx="4592026" cy="369741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A58E8-319D-9576-602C-4AF286343FA7}"/>
              </a:ext>
            </a:extLst>
          </p:cNvPr>
          <p:cNvSpPr txBox="1"/>
          <p:nvPr/>
        </p:nvSpPr>
        <p:spPr>
          <a:xfrm>
            <a:off x="2002692" y="1484922"/>
            <a:ext cx="3480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b="1" err="1">
                <a:latin typeface="Tahoma"/>
                <a:ea typeface="Tahoma"/>
                <a:cs typeface="Calibri"/>
              </a:rPr>
              <a:t>Cooperation</a:t>
            </a:r>
            <a:endParaRPr lang="it-IT" b="1" err="1">
              <a:latin typeface="Tahoma"/>
              <a:ea typeface="Tahoma"/>
              <a:cs typeface="Tahom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B492BB-017E-6DDD-56CD-490B4B2D5715}"/>
              </a:ext>
            </a:extLst>
          </p:cNvPr>
          <p:cNvSpPr txBox="1"/>
          <p:nvPr/>
        </p:nvSpPr>
        <p:spPr>
          <a:xfrm>
            <a:off x="8254999" y="1484922"/>
            <a:ext cx="3480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b="1" dirty="0" err="1">
                <a:latin typeface="Tahoma"/>
                <a:ea typeface="Tahoma"/>
                <a:cs typeface="Calibri"/>
              </a:rPr>
              <a:t>Conflict</a:t>
            </a:r>
            <a:endParaRPr lang="it-IT" b="1" dirty="0" err="1">
              <a:latin typeface="Tahoma"/>
              <a:ea typeface="Tahoma"/>
              <a:cs typeface="Tahom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004E11DA-0D86-1D54-E760-42DE07D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92" y="-146503"/>
            <a:ext cx="10473174" cy="1325563"/>
          </a:xfrm>
        </p:spPr>
        <p:txBody>
          <a:bodyPr/>
          <a:lstStyle/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</a:t>
            </a:r>
            <a:r>
              <a:rPr lang="it-IT" sz="3200" dirty="0" err="1">
                <a:latin typeface="Tahoma"/>
                <a:ea typeface="Tahoma"/>
                <a:cs typeface="Tahoma"/>
              </a:rPr>
              <a:t>Exploratory</a:t>
            </a:r>
            <a:r>
              <a:rPr lang="it-IT" sz="3200" dirty="0">
                <a:latin typeface="Tahoma"/>
                <a:ea typeface="Tahoma"/>
                <a:cs typeface="Tahoma"/>
              </a:rPr>
              <a:t> 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r>
              <a:rPr lang="it-IT" sz="3200" dirty="0">
                <a:latin typeface="Tahoma"/>
                <a:ea typeface="Tahoma"/>
                <a:cs typeface="Tahoma"/>
              </a:rPr>
              <a:t> (</a:t>
            </a:r>
            <a:r>
              <a:rPr lang="it-IT" sz="3200" dirty="0" err="1">
                <a:latin typeface="Tahoma"/>
                <a:ea typeface="Tahoma"/>
                <a:cs typeface="Tahoma"/>
              </a:rPr>
              <a:t>cooperation</a:t>
            </a:r>
            <a:r>
              <a:rPr lang="it-IT" sz="3200" dirty="0">
                <a:latin typeface="Tahoma"/>
                <a:ea typeface="Tahoma"/>
                <a:cs typeface="Tahoma"/>
              </a:rPr>
              <a:t> and </a:t>
            </a:r>
            <a:r>
              <a:rPr lang="it-IT" sz="3200" dirty="0" err="1">
                <a:latin typeface="Tahoma"/>
                <a:ea typeface="Tahoma"/>
                <a:cs typeface="Tahoma"/>
              </a:rPr>
              <a:t>conflicts</a:t>
            </a:r>
            <a:r>
              <a:rPr lang="it-IT" sz="3200" dirty="0">
                <a:latin typeface="Tahoma"/>
                <a:ea typeface="Tahoma"/>
                <a:cs typeface="Tahoma"/>
              </a:rPr>
              <a:t>)</a:t>
            </a:r>
            <a:endParaRPr lang="it-IT" sz="32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5A95BA0-E402-F0FA-7C14-59D55FB99780}"/>
              </a:ext>
            </a:extLst>
          </p:cNvPr>
          <p:cNvSpPr/>
          <p:nvPr/>
        </p:nvSpPr>
        <p:spPr>
          <a:xfrm>
            <a:off x="280865" y="1013557"/>
            <a:ext cx="10306538" cy="5431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AF6DB3-C0B9-0C9E-5E51-D544E3C0E1B8}"/>
              </a:ext>
            </a:extLst>
          </p:cNvPr>
          <p:cNvSpPr txBox="1"/>
          <p:nvPr/>
        </p:nvSpPr>
        <p:spPr>
          <a:xfrm>
            <a:off x="417635" y="2281114"/>
            <a:ext cx="31285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Tahoma"/>
                <a:ea typeface="Tahoma"/>
                <a:cs typeface="Calibri"/>
              </a:rPr>
              <a:t>"</a:t>
            </a:r>
            <a:r>
              <a:rPr lang="it-IT" b="1" dirty="0" err="1">
                <a:latin typeface="Tahoma"/>
                <a:ea typeface="Tahoma"/>
                <a:cs typeface="Calibri"/>
              </a:rPr>
              <a:t>collab</a:t>
            </a:r>
            <a:r>
              <a:rPr lang="it-IT" b="1" dirty="0">
                <a:latin typeface="Tahoma"/>
                <a:ea typeface="Tahoma"/>
                <a:cs typeface="Calibri"/>
              </a:rPr>
              <a:t>"</a:t>
            </a:r>
            <a:r>
              <a:rPr lang="it-IT" dirty="0">
                <a:latin typeface="Tahoma"/>
                <a:ea typeface="Tahoma"/>
                <a:cs typeface="Calibri"/>
              </a:rPr>
              <a:t>: </a:t>
            </a:r>
            <a:r>
              <a:rPr lang="it-IT" dirty="0">
                <a:latin typeface="Tahoma"/>
                <a:ea typeface="+mn-lt"/>
                <a:cs typeface="+mn-lt"/>
              </a:rPr>
              <a:t>the users </a:t>
            </a:r>
            <a:r>
              <a:rPr lang="it-IT" dirty="0" err="1">
                <a:latin typeface="Tahoma"/>
                <a:ea typeface="+mn-lt"/>
                <a:cs typeface="+mn-lt"/>
              </a:rPr>
              <a:t>who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only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placed</a:t>
            </a:r>
            <a:r>
              <a:rPr lang="it-IT" dirty="0">
                <a:latin typeface="Tahoma"/>
                <a:ea typeface="+mn-lt"/>
                <a:cs typeface="+mn-lt"/>
              </a:rPr>
              <a:t> pixel with the </a:t>
            </a:r>
            <a:r>
              <a:rPr lang="it-IT" dirty="0" err="1">
                <a:latin typeface="Tahoma"/>
                <a:ea typeface="+mn-lt"/>
                <a:cs typeface="+mn-lt"/>
              </a:rPr>
              <a:t>main</a:t>
            </a:r>
            <a:r>
              <a:rPr lang="it-IT" dirty="0">
                <a:latin typeface="Tahoma"/>
                <a:ea typeface="+mn-lt"/>
                <a:cs typeface="+mn-lt"/>
              </a:rPr>
              <a:t> colors of </a:t>
            </a:r>
            <a:r>
              <a:rPr lang="it-IT" dirty="0" err="1">
                <a:latin typeface="Tahoma"/>
                <a:ea typeface="+mn-lt"/>
                <a:cs typeface="+mn-lt"/>
              </a:rPr>
              <a:t>their</a:t>
            </a:r>
            <a:r>
              <a:rPr lang="it-IT" dirty="0">
                <a:latin typeface="Tahoma"/>
                <a:ea typeface="+mn-lt"/>
                <a:cs typeface="+mn-lt"/>
              </a:rPr>
              <a:t> flag</a:t>
            </a:r>
            <a:endParaRPr lang="it-IT" dirty="0">
              <a:latin typeface="Tahoma"/>
              <a:cs typeface="Calibri"/>
            </a:endParaRPr>
          </a:p>
        </p:txBody>
      </p:sp>
      <p:pic>
        <p:nvPicPr>
          <p:cNvPr id="12" name="Immagine 11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671DFB11-BA51-19D5-6BAE-34819526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61" y="1227504"/>
            <a:ext cx="6284845" cy="52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Policromia, schermata, quadrato, Rettangolo&#10;&#10;Descrizione generata automaticamente">
            <a:extLst>
              <a:ext uri="{FF2B5EF4-FFF2-40B4-BE49-F238E27FC236}">
                <a16:creationId xmlns:a16="http://schemas.microsoft.com/office/drawing/2014/main" id="{AB854660-D7A2-4B25-262B-901CDA18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859" y="1851501"/>
            <a:ext cx="5705231" cy="2348792"/>
          </a:xfrm>
        </p:spPr>
      </p:pic>
      <p:pic>
        <p:nvPicPr>
          <p:cNvPr id="5" name="Immagine 4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449301CB-70B4-EA22-F14A-1E60EC10D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39" y="4713408"/>
            <a:ext cx="7493001" cy="163195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59DCD4-126E-1ED7-3A7B-576E4EC0B9F3}"/>
              </a:ext>
            </a:extLst>
          </p:cNvPr>
          <p:cNvSpPr txBox="1"/>
          <p:nvPr/>
        </p:nvSpPr>
        <p:spPr>
          <a:xfrm>
            <a:off x="95250" y="708269"/>
            <a:ext cx="8071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latin typeface="Tahoma"/>
                <a:ea typeface="Tahoma"/>
                <a:cs typeface="Calibri"/>
              </a:rPr>
              <a:t>We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improved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our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analysis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using</a:t>
            </a:r>
            <a:r>
              <a:rPr lang="it-IT" dirty="0">
                <a:latin typeface="Tahoma"/>
                <a:ea typeface="Tahoma"/>
                <a:cs typeface="Calibri"/>
              </a:rPr>
              <a:t> a more </a:t>
            </a:r>
            <a:r>
              <a:rPr lang="it-IT" err="1">
                <a:latin typeface="Tahoma"/>
                <a:ea typeface="Tahoma"/>
                <a:cs typeface="Calibri"/>
              </a:rPr>
              <a:t>powerful</a:t>
            </a:r>
            <a:r>
              <a:rPr lang="it-IT" dirty="0">
                <a:latin typeface="Tahoma"/>
                <a:ea typeface="Tahoma"/>
                <a:cs typeface="Calibri"/>
              </a:rPr>
              <a:t> tool: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9CE8C9-2524-751F-CE90-81F498DF9E4B}"/>
              </a:ext>
            </a:extLst>
          </p:cNvPr>
          <p:cNvSpPr txBox="1"/>
          <p:nvPr/>
        </p:nvSpPr>
        <p:spPr>
          <a:xfrm>
            <a:off x="395653" y="1216268"/>
            <a:ext cx="481134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>
                <a:latin typeface="Tahoma"/>
                <a:ea typeface="Calibri"/>
                <a:cs typeface="Calibri"/>
              </a:rPr>
              <a:t>We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removed</a:t>
            </a:r>
            <a:r>
              <a:rPr lang="it-IT" dirty="0">
                <a:latin typeface="Tahoma"/>
                <a:ea typeface="Calibri"/>
                <a:cs typeface="Calibri"/>
              </a:rPr>
              <a:t> from </a:t>
            </a:r>
            <a:r>
              <a:rPr lang="it-IT" err="1">
                <a:latin typeface="Tahoma"/>
                <a:ea typeface="Calibri"/>
                <a:cs typeface="Calibri"/>
              </a:rPr>
              <a:t>our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analysis</a:t>
            </a:r>
            <a:r>
              <a:rPr lang="it-IT" dirty="0">
                <a:latin typeface="Tahoma"/>
                <a:ea typeface="Calibri"/>
                <a:cs typeface="Calibri"/>
              </a:rPr>
              <a:t> the users with  &lt; 3 placements; </a:t>
            </a:r>
            <a:endParaRPr lang="it-IT">
              <a:latin typeface="Tahoma"/>
              <a:ea typeface="Tahoma"/>
              <a:cs typeface="Tahoma"/>
            </a:endParaRPr>
          </a:p>
          <a:p>
            <a:pPr marL="285750" indent="-285750">
              <a:buFont typeface="Arial"/>
              <a:buChar char="•"/>
            </a:pPr>
            <a:r>
              <a:rPr lang="it-IT" err="1">
                <a:latin typeface="Tahoma"/>
                <a:ea typeface="Calibri"/>
                <a:cs typeface="Calibri"/>
              </a:rPr>
              <a:t>We</a:t>
            </a:r>
            <a:r>
              <a:rPr lang="it-IT" dirty="0">
                <a:latin typeface="Tahoma"/>
                <a:ea typeface="Calibri"/>
                <a:cs typeface="Calibri"/>
              </a:rPr>
              <a:t> label the users </a:t>
            </a:r>
            <a:r>
              <a:rPr lang="it-IT" err="1">
                <a:latin typeface="Tahoma"/>
                <a:ea typeface="Calibri"/>
                <a:cs typeface="Calibri"/>
              </a:rPr>
              <a:t>using</a:t>
            </a:r>
            <a:r>
              <a:rPr lang="it-IT" dirty="0">
                <a:latin typeface="Tahoma"/>
                <a:ea typeface="Calibri"/>
                <a:cs typeface="Calibri"/>
              </a:rPr>
              <a:t> a </a:t>
            </a:r>
            <a:r>
              <a:rPr lang="it-IT" b="1" err="1">
                <a:latin typeface="Tahoma"/>
                <a:ea typeface="Calibri"/>
                <a:cs typeface="Calibri"/>
              </a:rPr>
              <a:t>majority</a:t>
            </a:r>
            <a:r>
              <a:rPr lang="it-IT" b="1" dirty="0">
                <a:latin typeface="Tahoma"/>
                <a:ea typeface="Calibri"/>
                <a:cs typeface="Calibri"/>
              </a:rPr>
              <a:t> rule:</a:t>
            </a:r>
          </a:p>
          <a:p>
            <a:pPr marL="742950" lvl="1" indent="-285750">
              <a:buFont typeface="Calibri"/>
              <a:buChar char="-"/>
            </a:pPr>
            <a:r>
              <a:rPr lang="it-IT" err="1">
                <a:latin typeface="Tahoma"/>
                <a:ea typeface="Calibri"/>
                <a:cs typeface="Calibri"/>
              </a:rPr>
              <a:t>If</a:t>
            </a:r>
            <a:r>
              <a:rPr lang="it-IT" dirty="0">
                <a:latin typeface="Tahoma"/>
                <a:ea typeface="Calibri"/>
                <a:cs typeface="Calibri"/>
              </a:rPr>
              <a:t> the color of the </a:t>
            </a:r>
            <a:r>
              <a:rPr lang="it-IT" err="1">
                <a:latin typeface="Tahoma"/>
                <a:ea typeface="Calibri"/>
                <a:cs typeface="Calibri"/>
              </a:rPr>
              <a:t>central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cell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is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equal</a:t>
            </a:r>
            <a:r>
              <a:rPr lang="it-IT" dirty="0">
                <a:latin typeface="Tahoma"/>
                <a:ea typeface="Calibri"/>
                <a:cs typeface="Calibri"/>
              </a:rPr>
              <a:t> to the mode of the </a:t>
            </a:r>
            <a:r>
              <a:rPr lang="it-IT" err="1">
                <a:latin typeface="Tahoma"/>
                <a:ea typeface="Calibri"/>
                <a:cs typeface="Calibri"/>
              </a:rPr>
              <a:t>neighbors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colours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then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that</a:t>
            </a:r>
            <a:r>
              <a:rPr lang="it-IT" dirty="0">
                <a:latin typeface="Tahoma"/>
                <a:ea typeface="Calibri"/>
                <a:cs typeface="Calibri"/>
              </a:rPr>
              <a:t> pixel </a:t>
            </a:r>
            <a:r>
              <a:rPr lang="it-IT" err="1">
                <a:latin typeface="Tahoma"/>
                <a:ea typeface="Calibri"/>
                <a:cs typeface="Calibri"/>
              </a:rPr>
              <a:t>is</a:t>
            </a:r>
            <a:r>
              <a:rPr lang="it-IT" dirty="0">
                <a:latin typeface="Tahoma"/>
                <a:ea typeface="Calibri"/>
                <a:cs typeface="Calibri"/>
              </a:rPr>
              <a:t> a "</a:t>
            </a:r>
            <a:r>
              <a:rPr lang="it-IT" err="1">
                <a:latin typeface="Tahoma"/>
                <a:ea typeface="Calibri"/>
                <a:cs typeface="Calibri"/>
              </a:rPr>
              <a:t>collab</a:t>
            </a:r>
            <a:r>
              <a:rPr lang="it-IT" dirty="0">
                <a:latin typeface="Tahoma"/>
                <a:ea typeface="Calibri"/>
                <a:cs typeface="Calibri"/>
              </a:rPr>
              <a:t>" pixel, </a:t>
            </a:r>
            <a:r>
              <a:rPr lang="it-IT" err="1">
                <a:latin typeface="Tahoma"/>
                <a:ea typeface="Calibri"/>
                <a:cs typeface="Calibri"/>
              </a:rPr>
              <a:t>otherwise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is</a:t>
            </a:r>
            <a:r>
              <a:rPr lang="it-IT" dirty="0">
                <a:latin typeface="Tahoma"/>
                <a:ea typeface="Calibri"/>
                <a:cs typeface="Calibri"/>
              </a:rPr>
              <a:t> a "</a:t>
            </a:r>
            <a:r>
              <a:rPr lang="it-IT" err="1">
                <a:latin typeface="Tahoma"/>
                <a:ea typeface="Calibri"/>
                <a:cs typeface="Calibri"/>
              </a:rPr>
              <a:t>conflict</a:t>
            </a:r>
            <a:r>
              <a:rPr lang="it-IT" dirty="0">
                <a:latin typeface="Tahoma"/>
                <a:ea typeface="Calibri"/>
                <a:cs typeface="Calibri"/>
              </a:rPr>
              <a:t>" pixel;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latin typeface="Tahoma"/>
                <a:ea typeface="Calibri"/>
                <a:cs typeface="Calibri"/>
              </a:rPr>
              <a:t>Then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we</a:t>
            </a:r>
            <a:r>
              <a:rPr lang="it-IT" dirty="0">
                <a:latin typeface="Tahoma"/>
                <a:ea typeface="Calibri"/>
                <a:cs typeface="Calibri"/>
              </a:rPr>
              <a:t> label users </a:t>
            </a:r>
            <a:r>
              <a:rPr lang="it-IT" err="1">
                <a:latin typeface="Tahoma"/>
                <a:ea typeface="Calibri"/>
                <a:cs typeface="Calibri"/>
              </a:rPr>
              <a:t>as</a:t>
            </a:r>
            <a:r>
              <a:rPr lang="it-IT" dirty="0">
                <a:latin typeface="Tahoma"/>
                <a:ea typeface="Calibri"/>
                <a:cs typeface="Calibri"/>
              </a:rPr>
              <a:t>: </a:t>
            </a:r>
          </a:p>
          <a:p>
            <a:pPr marL="742950" lvl="1" indent="-285750">
              <a:buFont typeface="Calibri"/>
              <a:buChar char="-"/>
            </a:pPr>
            <a:r>
              <a:rPr lang="it-IT" u="sng" err="1">
                <a:latin typeface="Tahoma"/>
                <a:ea typeface="Calibri"/>
                <a:cs typeface="Calibri"/>
              </a:rPr>
              <a:t>Attackers</a:t>
            </a:r>
            <a:r>
              <a:rPr lang="it-IT" dirty="0">
                <a:latin typeface="Tahoma"/>
                <a:ea typeface="Calibri"/>
                <a:cs typeface="Calibri"/>
              </a:rPr>
              <a:t>: 0 "</a:t>
            </a:r>
            <a:r>
              <a:rPr lang="it-IT" err="1">
                <a:latin typeface="Tahoma"/>
                <a:ea typeface="Calibri"/>
                <a:cs typeface="Calibri"/>
              </a:rPr>
              <a:t>collab</a:t>
            </a:r>
            <a:r>
              <a:rPr lang="it-IT" dirty="0">
                <a:latin typeface="Tahoma"/>
                <a:ea typeface="Calibri"/>
                <a:cs typeface="Calibri"/>
              </a:rPr>
              <a:t>" pixel; </a:t>
            </a:r>
          </a:p>
          <a:p>
            <a:pPr marL="742950" lvl="1" indent="-285750">
              <a:buFont typeface="Calibri"/>
              <a:buChar char="-"/>
            </a:pPr>
            <a:r>
              <a:rPr lang="it-IT" u="sng" err="1">
                <a:latin typeface="Tahoma"/>
                <a:ea typeface="Calibri"/>
                <a:cs typeface="Calibri"/>
              </a:rPr>
              <a:t>Collaborators</a:t>
            </a:r>
            <a:r>
              <a:rPr lang="it-IT" dirty="0">
                <a:latin typeface="Tahoma"/>
                <a:ea typeface="Calibri"/>
                <a:cs typeface="Calibri"/>
              </a:rPr>
              <a:t>: 0 "</a:t>
            </a:r>
            <a:r>
              <a:rPr lang="it-IT" err="1">
                <a:latin typeface="Tahoma"/>
                <a:ea typeface="Calibri"/>
                <a:cs typeface="Calibri"/>
              </a:rPr>
              <a:t>conflict</a:t>
            </a:r>
            <a:r>
              <a:rPr lang="it-IT" dirty="0">
                <a:latin typeface="Tahoma"/>
                <a:ea typeface="Calibri"/>
                <a:cs typeface="Calibri"/>
              </a:rPr>
              <a:t>" pixel.</a:t>
            </a:r>
          </a:p>
          <a:p>
            <a:pPr lvl="1"/>
            <a:endParaRPr lang="it-IT" dirty="0"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7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0A309-737A-AF2D-5C96-4729EAF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2622"/>
            <a:ext cx="9974944" cy="1325563"/>
          </a:xfrm>
        </p:spPr>
        <p:txBody>
          <a:bodyPr/>
          <a:lstStyle/>
          <a:p>
            <a:r>
              <a:rPr lang="it-IT" dirty="0">
                <a:latin typeface="Tahoma"/>
                <a:ea typeface="Tahoma"/>
                <a:cs typeface="Tahoma"/>
              </a:rPr>
              <a:t>Methods 2 – </a:t>
            </a:r>
            <a:r>
              <a:rPr lang="it-IT" dirty="0" err="1">
                <a:latin typeface="Tahoma"/>
                <a:ea typeface="Tahoma"/>
                <a:cs typeface="Tahoma"/>
              </a:rPr>
              <a:t>Defining</a:t>
            </a:r>
            <a:r>
              <a:rPr lang="it-IT" dirty="0">
                <a:latin typeface="Tahoma"/>
                <a:ea typeface="Tahoma"/>
                <a:cs typeface="Tahoma"/>
              </a:rPr>
              <a:t> Interactions</a:t>
            </a:r>
            <a:endParaRPr lang="it-IT" dirty="0"/>
          </a:p>
        </p:txBody>
      </p:sp>
      <p:pic>
        <p:nvPicPr>
          <p:cNvPr id="3" name="Segnaposto contenuto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A241D072-9956-9286-55E3-9738638B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57" y="2961944"/>
            <a:ext cx="9925050" cy="3438525"/>
          </a:xfr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1907E84-D72F-C692-791D-EA5E5FCF563F}"/>
              </a:ext>
            </a:extLst>
          </p:cNvPr>
          <p:cNvSpPr/>
          <p:nvPr/>
        </p:nvSpPr>
        <p:spPr>
          <a:xfrm>
            <a:off x="537883" y="1336301"/>
            <a:ext cx="9480176" cy="1557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i="1" dirty="0">
                <a:ea typeface="+mn-lt"/>
                <a:cs typeface="+mn-lt"/>
              </a:rPr>
              <a:t>"An interaction </a:t>
            </a:r>
            <a:r>
              <a:rPr lang="it-IT" sz="2400" i="1" err="1">
                <a:ea typeface="+mn-lt"/>
                <a:cs typeface="+mn-lt"/>
              </a:rPr>
              <a:t>will</a:t>
            </a:r>
            <a:r>
              <a:rPr lang="it-IT" sz="2400" i="1" dirty="0">
                <a:ea typeface="+mn-lt"/>
                <a:cs typeface="+mn-lt"/>
              </a:rPr>
              <a:t> </a:t>
            </a:r>
            <a:r>
              <a:rPr lang="it-IT" sz="2400" i="1" err="1">
                <a:ea typeface="+mn-lt"/>
                <a:cs typeface="+mn-lt"/>
              </a:rPr>
              <a:t>occur</a:t>
            </a:r>
            <a:r>
              <a:rPr lang="it-IT" sz="2400" i="1" dirty="0">
                <a:ea typeface="+mn-lt"/>
                <a:cs typeface="+mn-lt"/>
              </a:rPr>
              <a:t> </a:t>
            </a:r>
            <a:r>
              <a:rPr lang="it-IT" sz="2400" i="1" err="1">
                <a:ea typeface="+mn-lt"/>
                <a:cs typeface="+mn-lt"/>
              </a:rPr>
              <a:t>if</a:t>
            </a:r>
            <a:r>
              <a:rPr lang="it-IT" sz="2400" i="1" dirty="0">
                <a:ea typeface="+mn-lt"/>
                <a:cs typeface="+mn-lt"/>
              </a:rPr>
              <a:t>, in the last </a:t>
            </a:r>
            <a:r>
              <a:rPr lang="it-IT" sz="2400" b="1" i="1" dirty="0">
                <a:ea typeface="+mn-lt"/>
                <a:cs typeface="+mn-lt"/>
              </a:rPr>
              <a:t>10 minutes</a:t>
            </a:r>
            <a:r>
              <a:rPr lang="it-IT" sz="2400" i="1" dirty="0">
                <a:ea typeface="+mn-lt"/>
                <a:cs typeface="+mn-lt"/>
              </a:rPr>
              <a:t> </a:t>
            </a:r>
            <a:r>
              <a:rPr lang="it-IT" sz="2400" i="1" err="1">
                <a:ea typeface="+mn-lt"/>
                <a:cs typeface="+mn-lt"/>
              </a:rPr>
              <a:t>since</a:t>
            </a:r>
            <a:r>
              <a:rPr lang="it-IT" sz="2400" i="1" dirty="0">
                <a:ea typeface="+mn-lt"/>
                <a:cs typeface="+mn-lt"/>
              </a:rPr>
              <a:t> the </a:t>
            </a:r>
            <a:r>
              <a:rPr lang="it-IT" sz="2400" i="1" err="1">
                <a:ea typeface="+mn-lt"/>
                <a:cs typeface="+mn-lt"/>
              </a:rPr>
              <a:t>timestamp</a:t>
            </a:r>
            <a:r>
              <a:rPr lang="it-IT" sz="2400" i="1" dirty="0">
                <a:ea typeface="+mn-lt"/>
                <a:cs typeface="+mn-lt"/>
              </a:rPr>
              <a:t> of a </a:t>
            </a:r>
            <a:r>
              <a:rPr lang="it-IT" sz="2400" i="1" err="1">
                <a:ea typeface="+mn-lt"/>
                <a:cs typeface="+mn-lt"/>
              </a:rPr>
              <a:t>placed</a:t>
            </a:r>
            <a:r>
              <a:rPr lang="it-IT" sz="2400" i="1" dirty="0">
                <a:ea typeface="+mn-lt"/>
                <a:cs typeface="+mn-lt"/>
              </a:rPr>
              <a:t> pixel by a user, </a:t>
            </a:r>
            <a:r>
              <a:rPr lang="it-IT" sz="2400" i="1" err="1">
                <a:ea typeface="+mn-lt"/>
                <a:cs typeface="+mn-lt"/>
              </a:rPr>
              <a:t>other</a:t>
            </a:r>
            <a:r>
              <a:rPr lang="it-IT" sz="2400" i="1" dirty="0">
                <a:ea typeface="+mn-lt"/>
                <a:cs typeface="+mn-lt"/>
              </a:rPr>
              <a:t> users or the </a:t>
            </a:r>
            <a:r>
              <a:rPr lang="it-IT" sz="2400" i="1" err="1">
                <a:ea typeface="+mn-lt"/>
                <a:cs typeface="+mn-lt"/>
              </a:rPr>
              <a:t>same</a:t>
            </a:r>
            <a:r>
              <a:rPr lang="it-IT" sz="2400" i="1" dirty="0">
                <a:ea typeface="+mn-lt"/>
                <a:cs typeface="+mn-lt"/>
              </a:rPr>
              <a:t> user are/</a:t>
            </a:r>
            <a:r>
              <a:rPr lang="it-IT" sz="2400" i="1" err="1">
                <a:ea typeface="+mn-lt"/>
                <a:cs typeface="+mn-lt"/>
              </a:rPr>
              <a:t>is</a:t>
            </a:r>
            <a:r>
              <a:rPr lang="it-IT" sz="2400" i="1" dirty="0">
                <a:ea typeface="+mn-lt"/>
                <a:cs typeface="+mn-lt"/>
              </a:rPr>
              <a:t> in one of the </a:t>
            </a:r>
            <a:r>
              <a:rPr lang="it-IT" sz="2400" b="1" i="1" dirty="0">
                <a:ea typeface="+mn-lt"/>
                <a:cs typeface="+mn-lt"/>
              </a:rPr>
              <a:t>8 </a:t>
            </a:r>
            <a:r>
              <a:rPr lang="it-IT" sz="2400" b="1" i="1" err="1">
                <a:ea typeface="+mn-lt"/>
                <a:cs typeface="+mn-lt"/>
              </a:rPr>
              <a:t>surrounding</a:t>
            </a:r>
            <a:r>
              <a:rPr lang="it-IT" sz="2400" b="1" i="1" dirty="0">
                <a:ea typeface="+mn-lt"/>
                <a:cs typeface="+mn-lt"/>
              </a:rPr>
              <a:t> positions</a:t>
            </a:r>
            <a:r>
              <a:rPr lang="it-IT" sz="2400" i="1" dirty="0">
                <a:ea typeface="+mn-lt"/>
                <a:cs typeface="+mn-lt"/>
              </a:rPr>
              <a:t> of the </a:t>
            </a:r>
            <a:r>
              <a:rPr lang="it-IT" sz="2400" i="1" err="1">
                <a:ea typeface="+mn-lt"/>
                <a:cs typeface="+mn-lt"/>
              </a:rPr>
              <a:t>central</a:t>
            </a:r>
            <a:r>
              <a:rPr lang="it-IT" sz="2400" i="1" dirty="0">
                <a:ea typeface="+mn-lt"/>
                <a:cs typeface="+mn-lt"/>
              </a:rPr>
              <a:t> one."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7F6498-156F-C7CF-8968-33D679B3E09C}"/>
              </a:ext>
            </a:extLst>
          </p:cNvPr>
          <p:cNvSpPr txBox="1"/>
          <p:nvPr/>
        </p:nvSpPr>
        <p:spPr>
          <a:xfrm>
            <a:off x="6404161" y="5869081"/>
            <a:ext cx="55637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u="sng" dirty="0">
                <a:latin typeface="Tahoma"/>
                <a:ea typeface="Calibri"/>
                <a:cs typeface="Calibri"/>
              </a:rPr>
              <a:t>N.B. More </a:t>
            </a:r>
            <a:r>
              <a:rPr lang="it-IT" sz="2400" u="sng" err="1">
                <a:latin typeface="Tahoma"/>
                <a:ea typeface="Calibri"/>
                <a:cs typeface="Calibri"/>
              </a:rPr>
              <a:t>timedeltas</a:t>
            </a:r>
            <a:r>
              <a:rPr lang="it-IT" sz="2400" u="sng" dirty="0">
                <a:latin typeface="Tahoma"/>
                <a:ea typeface="Calibri"/>
                <a:cs typeface="Calibri"/>
              </a:rPr>
              <a:t> </a:t>
            </a:r>
            <a:r>
              <a:rPr lang="it-IT" sz="2400" u="sng" err="1">
                <a:latin typeface="Tahoma"/>
                <a:ea typeface="Calibri"/>
                <a:cs typeface="Calibri"/>
              </a:rPr>
              <a:t>have</a:t>
            </a:r>
            <a:r>
              <a:rPr lang="it-IT" sz="2400" u="sng" dirty="0">
                <a:latin typeface="Tahoma"/>
                <a:ea typeface="Calibri"/>
                <a:cs typeface="Calibri"/>
              </a:rPr>
              <a:t> </a:t>
            </a:r>
            <a:r>
              <a:rPr lang="it-IT" sz="2400" u="sng" err="1">
                <a:latin typeface="Tahoma"/>
                <a:ea typeface="Calibri"/>
                <a:cs typeface="Calibri"/>
              </a:rPr>
              <a:t>been</a:t>
            </a:r>
            <a:r>
              <a:rPr lang="it-IT" sz="2400" u="sng" dirty="0">
                <a:latin typeface="Tahoma"/>
                <a:ea typeface="Calibri"/>
                <a:cs typeface="Calibri"/>
              </a:rPr>
              <a:t> </a:t>
            </a:r>
            <a:r>
              <a:rPr lang="it-IT" sz="2400" u="sng" err="1">
                <a:latin typeface="Tahoma"/>
                <a:ea typeface="Calibri"/>
                <a:cs typeface="Calibri"/>
              </a:rPr>
              <a:t>tested</a:t>
            </a:r>
            <a:endParaRPr lang="it-IT" sz="2400" u="sng" err="1"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0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34B87F6F-7685-08F4-42B6-F05FBFC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2622"/>
            <a:ext cx="9974944" cy="1325563"/>
          </a:xfrm>
        </p:spPr>
        <p:txBody>
          <a:bodyPr/>
          <a:lstStyle/>
          <a:p>
            <a:r>
              <a:rPr lang="it-IT" dirty="0">
                <a:latin typeface="Tahoma"/>
                <a:ea typeface="Tahoma"/>
                <a:cs typeface="Tahoma"/>
              </a:rPr>
              <a:t>Methods 2 – </a:t>
            </a:r>
            <a:r>
              <a:rPr lang="it-IT" dirty="0" err="1">
                <a:latin typeface="Tahoma"/>
                <a:ea typeface="Tahoma"/>
                <a:cs typeface="Tahoma"/>
              </a:rPr>
              <a:t>Defining</a:t>
            </a:r>
            <a:r>
              <a:rPr lang="it-IT" dirty="0">
                <a:latin typeface="Tahoma"/>
                <a:ea typeface="Tahoma"/>
                <a:cs typeface="Tahoma"/>
              </a:rPr>
              <a:t> Interactions</a:t>
            </a:r>
            <a:endParaRPr lang="it-IT" dirty="0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7E1F3A22-D143-E441-DA65-B86ED40C58B4}"/>
              </a:ext>
            </a:extLst>
          </p:cNvPr>
          <p:cNvCxnSpPr/>
          <p:nvPr/>
        </p:nvCxnSpPr>
        <p:spPr>
          <a:xfrm>
            <a:off x="1869888" y="2480465"/>
            <a:ext cx="4288520" cy="283319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76C47B-1BA0-BB92-8BAD-3B0B7DC3870A}"/>
              </a:ext>
            </a:extLst>
          </p:cNvPr>
          <p:cNvSpPr txBox="1"/>
          <p:nvPr/>
        </p:nvSpPr>
        <p:spPr>
          <a:xfrm>
            <a:off x="2448557" y="5891852"/>
            <a:ext cx="2454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solidFill>
                  <a:srgbClr val="FF0000"/>
                </a:solidFill>
                <a:latin typeface="Tahoma"/>
                <a:ea typeface="Calibri"/>
                <a:cs typeface="Calibri"/>
              </a:rPr>
              <a:t>SELF-INTERACTIONS</a:t>
            </a:r>
            <a:endParaRPr lang="it-IT" dirty="0">
              <a:solidFill>
                <a:srgbClr val="FF0000"/>
              </a:solidFill>
              <a:latin typeface="Tahoma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6C48DD-93B8-8DB3-5D1A-8278947D9F3F}"/>
              </a:ext>
            </a:extLst>
          </p:cNvPr>
          <p:cNvGrpSpPr/>
          <p:nvPr/>
        </p:nvGrpSpPr>
        <p:grpSpPr>
          <a:xfrm>
            <a:off x="6687109" y="2255182"/>
            <a:ext cx="5353609" cy="1938992"/>
            <a:chOff x="6799168" y="2300006"/>
            <a:chExt cx="5353609" cy="193899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6A60EE3-9139-DCB2-907D-E0E4E2BF0AB4}"/>
                </a:ext>
              </a:extLst>
            </p:cNvPr>
            <p:cNvSpPr txBox="1"/>
            <p:nvPr/>
          </p:nvSpPr>
          <p:spPr>
            <a:xfrm>
              <a:off x="6799168" y="2300006"/>
              <a:ext cx="5353609" cy="19389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2400" dirty="0">
                  <a:latin typeface="Tahoma"/>
                  <a:ea typeface="Calibri"/>
                  <a:cs typeface="Calibri"/>
                </a:rPr>
                <a:t>ALSO </a:t>
              </a:r>
              <a:r>
                <a:rPr lang="it-IT" sz="2400" b="1" dirty="0">
                  <a:latin typeface="Tahoma"/>
                  <a:ea typeface="Calibri"/>
                  <a:cs typeface="Calibri"/>
                </a:rPr>
                <a:t>RANDOM EFFECT</a:t>
              </a:r>
              <a:r>
                <a:rPr lang="it-IT" sz="2400" dirty="0">
                  <a:latin typeface="Tahoma"/>
                  <a:ea typeface="Calibri"/>
                  <a:cs typeface="Calibri"/>
                </a:rPr>
                <a:t> IS PRESENT</a:t>
              </a:r>
            </a:p>
            <a:p>
              <a:pPr algn="ctr"/>
              <a:endParaRPr lang="it-IT" sz="2400" dirty="0">
                <a:latin typeface="Tahoma"/>
                <a:ea typeface="Calibri"/>
                <a:cs typeface="Calibri"/>
              </a:endParaRPr>
            </a:p>
            <a:p>
              <a:pPr algn="ctr"/>
              <a:endParaRPr lang="it-IT" sz="2400" dirty="0">
                <a:latin typeface="Tahoma"/>
                <a:ea typeface="Calibri"/>
                <a:cs typeface="Calibri"/>
              </a:endParaRPr>
            </a:p>
            <a:p>
              <a:pPr algn="ctr"/>
              <a:r>
                <a:rPr lang="it-IT" sz="2400" u="sng" dirty="0">
                  <a:latin typeface="Tahoma"/>
                  <a:ea typeface="Calibri"/>
                  <a:cs typeface="Calibri"/>
                </a:rPr>
                <a:t>NULL MODEL</a:t>
              </a:r>
              <a:endParaRPr lang="it-IT" u="sng" dirty="0"/>
            </a:p>
            <a:p>
              <a:endParaRPr lang="it-IT" sz="2400" dirty="0">
                <a:latin typeface="Tahoma"/>
                <a:ea typeface="Calibri"/>
                <a:cs typeface="Calibri"/>
              </a:endParaRP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64791C77-7869-5B95-30FE-33AD34C32421}"/>
                </a:ext>
              </a:extLst>
            </p:cNvPr>
            <p:cNvCxnSpPr/>
            <p:nvPr/>
          </p:nvCxnSpPr>
          <p:spPr>
            <a:xfrm flipH="1">
              <a:off x="9466729" y="2803711"/>
              <a:ext cx="4481" cy="4997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E1870A-B626-0B9C-75BD-BD38CAD406BF}"/>
              </a:ext>
            </a:extLst>
          </p:cNvPr>
          <p:cNvSpPr txBox="1"/>
          <p:nvPr/>
        </p:nvSpPr>
        <p:spPr>
          <a:xfrm>
            <a:off x="6689910" y="4933390"/>
            <a:ext cx="64741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ahoma"/>
                <a:ea typeface="Calibri"/>
                <a:cs typeface="Calibri"/>
              </a:rPr>
              <a:t>INITIAL INT. - NULL INT. = "REAL" INT.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7D96A4B-81C1-C182-A96F-39FB36BE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57822"/>
              </p:ext>
            </p:extLst>
          </p:nvPr>
        </p:nvGraphicFramePr>
        <p:xfrm>
          <a:off x="477911" y="1660222"/>
          <a:ext cx="5982762" cy="3893580"/>
        </p:xfrm>
        <a:graphic>
          <a:graphicData uri="http://schemas.openxmlformats.org/drawingml/2006/table">
            <a:tbl>
              <a:tblPr bandRow="1" bandCol="1">
                <a:tableStyleId>{5FD0F851-EC5A-4D38-B0AD-8093EC10F338}</a:tableStyleId>
              </a:tblPr>
              <a:tblGrid>
                <a:gridCol w="997127">
                  <a:extLst>
                    <a:ext uri="{9D8B030D-6E8A-4147-A177-3AD203B41FA5}">
                      <a16:colId xmlns:a16="http://schemas.microsoft.com/office/drawing/2014/main" val="1395559709"/>
                    </a:ext>
                  </a:extLst>
                </a:gridCol>
                <a:gridCol w="997127">
                  <a:extLst>
                    <a:ext uri="{9D8B030D-6E8A-4147-A177-3AD203B41FA5}">
                      <a16:colId xmlns:a16="http://schemas.microsoft.com/office/drawing/2014/main" val="3884680708"/>
                    </a:ext>
                  </a:extLst>
                </a:gridCol>
                <a:gridCol w="997127">
                  <a:extLst>
                    <a:ext uri="{9D8B030D-6E8A-4147-A177-3AD203B41FA5}">
                      <a16:colId xmlns:a16="http://schemas.microsoft.com/office/drawing/2014/main" val="3323764559"/>
                    </a:ext>
                  </a:extLst>
                </a:gridCol>
                <a:gridCol w="997127">
                  <a:extLst>
                    <a:ext uri="{9D8B030D-6E8A-4147-A177-3AD203B41FA5}">
                      <a16:colId xmlns:a16="http://schemas.microsoft.com/office/drawing/2014/main" val="216762809"/>
                    </a:ext>
                  </a:extLst>
                </a:gridCol>
                <a:gridCol w="997127">
                  <a:extLst>
                    <a:ext uri="{9D8B030D-6E8A-4147-A177-3AD203B41FA5}">
                      <a16:colId xmlns:a16="http://schemas.microsoft.com/office/drawing/2014/main" val="1065498255"/>
                    </a:ext>
                  </a:extLst>
                </a:gridCol>
                <a:gridCol w="997127">
                  <a:extLst>
                    <a:ext uri="{9D8B030D-6E8A-4147-A177-3AD203B41FA5}">
                      <a16:colId xmlns:a16="http://schemas.microsoft.com/office/drawing/2014/main" val="195192839"/>
                    </a:ext>
                  </a:extLst>
                </a:gridCol>
              </a:tblGrid>
              <a:tr h="648930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User1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User2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User3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User4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User5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595140"/>
                  </a:ext>
                </a:extLst>
              </a:tr>
              <a:tr h="6489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User1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marL="137160" marR="137160" marT="137160" marB="137160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562964"/>
                  </a:ext>
                </a:extLst>
              </a:tr>
              <a:tr h="6489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User2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6866385"/>
                  </a:ext>
                </a:extLst>
              </a:tr>
              <a:tr h="6489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User3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1061735"/>
                  </a:ext>
                </a:extLst>
              </a:tr>
              <a:tr h="6489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User4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0308756"/>
                  </a:ext>
                </a:extLst>
              </a:tr>
              <a:tr h="6489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User5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 marL="137160" marR="137160" marT="137160" marB="137160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</a:p>
                  </a:txBody>
                  <a:tcPr marL="137160" marR="137160" marT="137160" marB="137160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 marL="137160" marR="137160" marT="137160" marB="137160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 marL="137160" marR="137160" marT="137160" marB="137160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2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8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168518B-91B3-1CC8-7C67-B6709174B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5" y="1009731"/>
            <a:ext cx="7248769" cy="4003024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6018396-8D9D-BE97-D8CB-F6E5490CBAF2}"/>
              </a:ext>
            </a:extLst>
          </p:cNvPr>
          <p:cNvSpPr txBox="1">
            <a:spLocks/>
          </p:cNvSpPr>
          <p:nvPr/>
        </p:nvSpPr>
        <p:spPr>
          <a:xfrm>
            <a:off x="309823" y="-136734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Interactions 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3BE46D8-8B34-87AB-A0BC-E01488C0E35E}"/>
              </a:ext>
            </a:extLst>
          </p:cNvPr>
          <p:cNvGrpSpPr/>
          <p:nvPr/>
        </p:nvGrpSpPr>
        <p:grpSpPr>
          <a:xfrm>
            <a:off x="8005885" y="529981"/>
            <a:ext cx="1795095" cy="2637692"/>
            <a:chOff x="8015654" y="1379904"/>
            <a:chExt cx="1795095" cy="2637692"/>
          </a:xfrm>
        </p:grpSpPr>
        <p:sp>
          <p:nvSpPr>
            <p:cNvPr id="8" name="Freccia in giù 7">
              <a:extLst>
                <a:ext uri="{FF2B5EF4-FFF2-40B4-BE49-F238E27FC236}">
                  <a16:creationId xmlns:a16="http://schemas.microsoft.com/office/drawing/2014/main" id="{6B66C21F-AD80-DDA2-600E-F1E964995839}"/>
                </a:ext>
              </a:extLst>
            </p:cNvPr>
            <p:cNvSpPr/>
            <p:nvPr/>
          </p:nvSpPr>
          <p:spPr>
            <a:xfrm>
              <a:off x="8015654" y="1428750"/>
              <a:ext cx="761999" cy="2588846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cs typeface="Calibri"/>
                </a:rPr>
                <a:t>T</a:t>
              </a:r>
            </a:p>
            <a:p>
              <a:pPr algn="ctr"/>
              <a:r>
                <a:rPr lang="it-IT" dirty="0">
                  <a:cs typeface="Calibri"/>
                </a:rPr>
                <a:t>I</a:t>
              </a:r>
            </a:p>
            <a:p>
              <a:pPr algn="ctr"/>
              <a:r>
                <a:rPr lang="it-IT" dirty="0">
                  <a:cs typeface="Calibri"/>
                </a:rPr>
                <a:t>ME</a:t>
              </a:r>
            </a:p>
            <a:p>
              <a:pPr algn="ctr"/>
              <a:r>
                <a:rPr lang="it-IT" dirty="0">
                  <a:cs typeface="Calibri"/>
                </a:rPr>
                <a:t>D</a:t>
              </a:r>
            </a:p>
            <a:p>
              <a:pPr algn="ctr"/>
              <a:r>
                <a:rPr lang="it-IT">
                  <a:cs typeface="Calibri"/>
                </a:rPr>
                <a:t>E</a:t>
              </a:r>
              <a:endParaRPr lang="it-IT" dirty="0">
                <a:cs typeface="Calibri"/>
              </a:endParaRPr>
            </a:p>
            <a:p>
              <a:pPr algn="ctr"/>
              <a:r>
                <a:rPr lang="it-IT">
                  <a:cs typeface="Calibri"/>
                </a:rPr>
                <a:t>L</a:t>
              </a:r>
              <a:endParaRPr lang="it-IT" dirty="0">
                <a:cs typeface="Calibri"/>
              </a:endParaRPr>
            </a:p>
            <a:p>
              <a:pPr algn="ctr"/>
              <a:r>
                <a:rPr lang="it-IT" dirty="0">
                  <a:cs typeface="Calibri"/>
                </a:rPr>
                <a:t>T</a:t>
              </a:r>
            </a:p>
            <a:p>
              <a:pPr algn="ctr"/>
              <a:r>
                <a:rPr lang="it-IT" dirty="0">
                  <a:cs typeface="Calibri"/>
                </a:rPr>
                <a:t>A</a:t>
              </a:r>
            </a:p>
          </p:txBody>
        </p:sp>
        <p:sp>
          <p:nvSpPr>
            <p:cNvPr id="10" name="Freccia in su 9">
              <a:extLst>
                <a:ext uri="{FF2B5EF4-FFF2-40B4-BE49-F238E27FC236}">
                  <a16:creationId xmlns:a16="http://schemas.microsoft.com/office/drawing/2014/main" id="{995ADADA-92BC-69B5-4BFD-8968CA2EFEF1}"/>
                </a:ext>
              </a:extLst>
            </p:cNvPr>
            <p:cNvSpPr/>
            <p:nvPr/>
          </p:nvSpPr>
          <p:spPr>
            <a:xfrm>
              <a:off x="8990134" y="1379904"/>
              <a:ext cx="820615" cy="2588845"/>
            </a:xfrm>
            <a:prstGeom prst="up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cs typeface="Calibri"/>
                </a:rPr>
                <a:t>R</a:t>
              </a:r>
            </a:p>
            <a:p>
              <a:pPr algn="ctr"/>
              <a:r>
                <a:rPr lang="it-IT">
                  <a:cs typeface="Calibri"/>
                </a:rPr>
                <a:t>A</a:t>
              </a:r>
            </a:p>
            <a:p>
              <a:pPr algn="ctr"/>
              <a:r>
                <a:rPr lang="it-IT">
                  <a:cs typeface="Calibri"/>
                </a:rPr>
                <a:t>N</a:t>
              </a:r>
              <a:endParaRPr lang="it-IT" dirty="0">
                <a:cs typeface="Calibri"/>
              </a:endParaRPr>
            </a:p>
            <a:p>
              <a:pPr algn="ctr"/>
              <a:r>
                <a:rPr lang="it-IT" dirty="0">
                  <a:cs typeface="Calibri"/>
                </a:rPr>
                <a:t>D</a:t>
              </a:r>
            </a:p>
            <a:p>
              <a:pPr algn="ctr"/>
              <a:r>
                <a:rPr lang="it-IT">
                  <a:cs typeface="Calibri"/>
                </a:rPr>
                <a:t>O</a:t>
              </a:r>
              <a:endParaRPr lang="it-IT" dirty="0">
                <a:cs typeface="Calibri"/>
              </a:endParaRPr>
            </a:p>
            <a:p>
              <a:pPr algn="ctr"/>
              <a:r>
                <a:rPr lang="it-IT" dirty="0">
                  <a:cs typeface="Calibri"/>
                </a:rPr>
                <a:t>M</a:t>
              </a:r>
            </a:p>
          </p:txBody>
        </p:sp>
      </p:grpSp>
      <p:pic>
        <p:nvPicPr>
          <p:cNvPr id="12" name="Immagine 11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56506D5-9EA6-381B-E49D-79CBC70A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6" y="870928"/>
            <a:ext cx="7150517" cy="5013568"/>
          </a:xfrm>
          <a:prstGeom prst="rect">
            <a:avLst/>
          </a:prstGeom>
        </p:spPr>
      </p:pic>
      <p:pic>
        <p:nvPicPr>
          <p:cNvPr id="14" name="Immagine 1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C62AC73-14D9-6529-3416-6C2D38DB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27" y="3335215"/>
            <a:ext cx="4347515" cy="32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B65ED2A6-6EBF-3297-DED7-C28E4F1A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685" y="4700808"/>
            <a:ext cx="3338759" cy="8516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7279EA6-42BE-D5BF-1E8D-0FBDDB74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9" y="36"/>
            <a:ext cx="9974944" cy="1325563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Tahoma"/>
                <a:ea typeface="Tahoma"/>
                <a:cs typeface="Tahoma"/>
              </a:rPr>
              <a:t>Methods 3 - PED</a:t>
            </a:r>
            <a:endParaRPr lang="it-IT" sz="3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0CBDE5-9E28-163D-5C10-3515C8379ACB}"/>
              </a:ext>
            </a:extLst>
          </p:cNvPr>
          <p:cNvSpPr txBox="1"/>
          <p:nvPr/>
        </p:nvSpPr>
        <p:spPr>
          <a:xfrm>
            <a:off x="170960" y="1128346"/>
            <a:ext cx="10291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Tahoma"/>
                <a:ea typeface="+mn-lt"/>
                <a:cs typeface="+mn-lt"/>
              </a:rPr>
              <a:t>To study </a:t>
            </a:r>
            <a:r>
              <a:rPr lang="it-IT" dirty="0" err="1">
                <a:latin typeface="Tahoma"/>
                <a:ea typeface="+mn-lt"/>
                <a:cs typeface="+mn-lt"/>
              </a:rPr>
              <a:t>statistical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dependencies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between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three</a:t>
            </a:r>
            <a:r>
              <a:rPr lang="it-IT" dirty="0">
                <a:latin typeface="Tahoma"/>
                <a:ea typeface="+mn-lt"/>
                <a:cs typeface="+mn-lt"/>
              </a:rPr>
              <a:t> or more </a:t>
            </a:r>
            <a:r>
              <a:rPr lang="it-IT" dirty="0" err="1">
                <a:latin typeface="Tahoma"/>
                <a:ea typeface="+mn-lt"/>
                <a:cs typeface="+mn-lt"/>
              </a:rPr>
              <a:t>variables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b="1" dirty="0">
                <a:latin typeface="Tahoma"/>
                <a:ea typeface="+mn-lt"/>
                <a:cs typeface="+mn-lt"/>
              </a:rPr>
              <a:t>(“</a:t>
            </a:r>
            <a:r>
              <a:rPr lang="it-IT" b="1" dirty="0" err="1">
                <a:latin typeface="Tahoma"/>
                <a:ea typeface="+mn-lt"/>
                <a:cs typeface="+mn-lt"/>
              </a:rPr>
              <a:t>Higher</a:t>
            </a:r>
            <a:r>
              <a:rPr lang="it-IT" b="1" dirty="0">
                <a:latin typeface="Tahoma"/>
                <a:ea typeface="+mn-lt"/>
                <a:cs typeface="+mn-lt"/>
              </a:rPr>
              <a:t> </a:t>
            </a:r>
            <a:r>
              <a:rPr lang="it-IT" b="1" dirty="0" err="1">
                <a:latin typeface="Tahoma"/>
                <a:ea typeface="+mn-lt"/>
                <a:cs typeface="+mn-lt"/>
              </a:rPr>
              <a:t>order</a:t>
            </a:r>
            <a:r>
              <a:rPr lang="it-IT" b="1" dirty="0">
                <a:latin typeface="Tahoma"/>
                <a:ea typeface="+mn-lt"/>
                <a:cs typeface="+mn-lt"/>
              </a:rPr>
              <a:t>” interactions)</a:t>
            </a:r>
            <a:r>
              <a:rPr lang="it-IT" dirty="0">
                <a:latin typeface="Tahoma"/>
                <a:ea typeface="+mn-lt"/>
                <a:cs typeface="+mn-lt"/>
              </a:rPr>
              <a:t> one of the tool </a:t>
            </a:r>
            <a:r>
              <a:rPr lang="it-IT" dirty="0" err="1">
                <a:latin typeface="Tahoma"/>
                <a:ea typeface="+mn-lt"/>
                <a:cs typeface="+mn-lt"/>
              </a:rPr>
              <a:t>most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well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developed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is</a:t>
            </a:r>
            <a:r>
              <a:rPr lang="it-IT" dirty="0">
                <a:latin typeface="Tahoma"/>
                <a:ea typeface="+mn-lt"/>
                <a:cs typeface="+mn-lt"/>
              </a:rPr>
              <a:t> the </a:t>
            </a:r>
            <a:r>
              <a:rPr lang="it-IT" dirty="0" err="1">
                <a:latin typeface="Tahoma"/>
                <a:ea typeface="+mn-lt"/>
                <a:cs typeface="+mn-lt"/>
              </a:rPr>
              <a:t>partial</a:t>
            </a:r>
            <a:r>
              <a:rPr lang="it-IT" dirty="0">
                <a:latin typeface="Tahoma"/>
                <a:ea typeface="+mn-lt"/>
                <a:cs typeface="+mn-lt"/>
              </a:rPr>
              <a:t> information </a:t>
            </a:r>
            <a:r>
              <a:rPr lang="it-IT" dirty="0" err="1">
                <a:latin typeface="Tahoma"/>
                <a:ea typeface="+mn-lt"/>
                <a:cs typeface="+mn-lt"/>
              </a:rPr>
              <a:t>decomposition</a:t>
            </a:r>
            <a:r>
              <a:rPr lang="it-IT" dirty="0">
                <a:latin typeface="Tahoma"/>
                <a:ea typeface="+mn-lt"/>
                <a:cs typeface="+mn-lt"/>
              </a:rPr>
              <a:t> </a:t>
            </a:r>
            <a:r>
              <a:rPr lang="it-IT" b="1" dirty="0">
                <a:latin typeface="Tahoma"/>
                <a:ea typeface="+mn-lt"/>
                <a:cs typeface="+mn-lt"/>
              </a:rPr>
              <a:t>(PID).</a:t>
            </a:r>
            <a:endParaRPr lang="it-IT" dirty="0">
              <a:latin typeface="Calibri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77CE496-A833-19B8-DB9D-4EAA3512A78C}"/>
              </a:ext>
            </a:extLst>
          </p:cNvPr>
          <p:cNvGrpSpPr/>
          <p:nvPr/>
        </p:nvGrpSpPr>
        <p:grpSpPr>
          <a:xfrm>
            <a:off x="6828692" y="2745153"/>
            <a:ext cx="3851518" cy="2127250"/>
            <a:chOff x="6828692" y="2745153"/>
            <a:chExt cx="3851518" cy="2127250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F7FC645-D55E-1A8E-8461-30DDC3DF7BDD}"/>
                </a:ext>
              </a:extLst>
            </p:cNvPr>
            <p:cNvSpPr/>
            <p:nvPr/>
          </p:nvSpPr>
          <p:spPr>
            <a:xfrm>
              <a:off x="6960576" y="3113942"/>
              <a:ext cx="3595076" cy="1758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C366B25-85C0-4282-625E-88B637C08F8D}"/>
                </a:ext>
              </a:extLst>
            </p:cNvPr>
            <p:cNvSpPr txBox="1"/>
            <p:nvPr/>
          </p:nvSpPr>
          <p:spPr>
            <a:xfrm>
              <a:off x="7500327" y="2745153"/>
              <a:ext cx="251557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b="1" i="1" dirty="0" err="1">
                  <a:latin typeface="Tahoma"/>
                  <a:ea typeface="Calibri" panose="020F0502020204030204"/>
                  <a:cs typeface="Calibri" panose="020F0502020204030204"/>
                </a:rPr>
                <a:t>Synergysm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1EA179-AF08-ED72-A816-947B96492DB3}"/>
                </a:ext>
              </a:extLst>
            </p:cNvPr>
            <p:cNvSpPr txBox="1"/>
            <p:nvPr/>
          </p:nvSpPr>
          <p:spPr>
            <a:xfrm>
              <a:off x="6828692" y="3272692"/>
              <a:ext cx="3851518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dirty="0">
                  <a:latin typeface="Tahoma"/>
                  <a:ea typeface="+mn-lt"/>
                  <a:cs typeface="+mn-lt"/>
                </a:rPr>
                <a:t>information </a:t>
              </a:r>
              <a:r>
                <a:rPr lang="it-IT" err="1">
                  <a:latin typeface="Tahoma"/>
                  <a:ea typeface="+mn-lt"/>
                  <a:cs typeface="+mn-lt"/>
                </a:rPr>
                <a:t>that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err="1">
                  <a:latin typeface="Tahoma"/>
                  <a:ea typeface="+mn-lt"/>
                  <a:cs typeface="+mn-lt"/>
                </a:rPr>
                <a:t>is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err="1">
                  <a:latin typeface="Tahoma"/>
                  <a:ea typeface="+mn-lt"/>
                  <a:cs typeface="+mn-lt"/>
                </a:rPr>
                <a:t>only</a:t>
              </a:r>
              <a:r>
                <a:rPr lang="it-IT" dirty="0">
                  <a:latin typeface="Tahoma"/>
                  <a:ea typeface="+mn-lt"/>
                  <a:cs typeface="+mn-lt"/>
                </a:rPr>
                <a:t> </a:t>
              </a:r>
              <a:r>
                <a:rPr lang="it-IT" err="1">
                  <a:latin typeface="Tahoma"/>
                  <a:ea typeface="+mn-lt"/>
                  <a:cs typeface="+mn-lt"/>
                </a:rPr>
                <a:t>accessible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err="1">
                  <a:latin typeface="Tahoma"/>
                  <a:ea typeface="+mn-lt"/>
                  <a:cs typeface="+mn-lt"/>
                </a:rPr>
                <a:t>when</a:t>
              </a:r>
              <a:r>
                <a:rPr lang="it-IT" dirty="0">
                  <a:latin typeface="Tahoma"/>
                  <a:ea typeface="+mn-lt"/>
                  <a:cs typeface="+mn-lt"/>
                </a:rPr>
                <a:t> </a:t>
              </a:r>
              <a:r>
                <a:rPr lang="it-IT" err="1">
                  <a:latin typeface="Tahoma"/>
                  <a:ea typeface="+mn-lt"/>
                  <a:cs typeface="+mn-lt"/>
                </a:rPr>
                <a:t>considering</a:t>
              </a:r>
              <a:r>
                <a:rPr lang="it-IT" dirty="0">
                  <a:latin typeface="Tahoma"/>
                  <a:ea typeface="+mn-lt"/>
                  <a:cs typeface="+mn-lt"/>
                </a:rPr>
                <a:t> the joint-</a:t>
              </a:r>
              <a:r>
                <a:rPr lang="it-IT" err="1">
                  <a:latin typeface="Tahoma"/>
                  <a:ea typeface="+mn-lt"/>
                  <a:cs typeface="+mn-lt"/>
                </a:rPr>
                <a:t>states</a:t>
              </a:r>
              <a:r>
                <a:rPr lang="it-IT" dirty="0">
                  <a:latin typeface="Tahoma"/>
                  <a:ea typeface="+mn-lt"/>
                  <a:cs typeface="+mn-lt"/>
                </a:rPr>
                <a:t> of multiple </a:t>
              </a:r>
              <a:r>
                <a:rPr lang="it-IT" err="1">
                  <a:latin typeface="Tahoma"/>
                  <a:ea typeface="+mn-lt"/>
                  <a:cs typeface="+mn-lt"/>
                </a:rPr>
                <a:t>elements</a:t>
              </a:r>
              <a:endParaRPr lang="it-IT">
                <a:latin typeface="Tahoma"/>
                <a:ea typeface="Calibri" panose="020F0502020204030204"/>
                <a:cs typeface="Calibri" panose="020F0502020204030204"/>
              </a:endParaRP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E4D9E25-DD27-86F7-96BB-F8520D39F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295" y="4235084"/>
              <a:ext cx="1914525" cy="390525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D61082B-F6AC-6C48-AA6F-20AE4AACC69F}"/>
              </a:ext>
            </a:extLst>
          </p:cNvPr>
          <p:cNvGrpSpPr/>
          <p:nvPr/>
        </p:nvGrpSpPr>
        <p:grpSpPr>
          <a:xfrm>
            <a:off x="1387231" y="2745153"/>
            <a:ext cx="3599961" cy="2127250"/>
            <a:chOff x="1387231" y="2745153"/>
            <a:chExt cx="3599961" cy="2127250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1168392-2D44-B2F6-A039-6A3B8365BC7A}"/>
                </a:ext>
              </a:extLst>
            </p:cNvPr>
            <p:cNvSpPr/>
            <p:nvPr/>
          </p:nvSpPr>
          <p:spPr>
            <a:xfrm>
              <a:off x="1392115" y="3113942"/>
              <a:ext cx="3595076" cy="1758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AC0681B-6889-114C-AAD5-3600D813A530}"/>
                </a:ext>
              </a:extLst>
            </p:cNvPr>
            <p:cNvSpPr txBox="1"/>
            <p:nvPr/>
          </p:nvSpPr>
          <p:spPr>
            <a:xfrm>
              <a:off x="1931866" y="2745153"/>
              <a:ext cx="251557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b="1" i="1" dirty="0" err="1">
                  <a:latin typeface="Tahoma"/>
                  <a:ea typeface="Calibri"/>
                  <a:cs typeface="Calibri"/>
                </a:rPr>
                <a:t>Redundancy</a:t>
              </a:r>
              <a:endParaRPr lang="it-IT" b="1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909CAEA-6220-B64C-093A-540820013727}"/>
                </a:ext>
              </a:extLst>
            </p:cNvPr>
            <p:cNvSpPr txBox="1"/>
            <p:nvPr/>
          </p:nvSpPr>
          <p:spPr>
            <a:xfrm>
              <a:off x="1387231" y="3272692"/>
              <a:ext cx="3599961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dirty="0">
                  <a:latin typeface="Tahoma"/>
                  <a:ea typeface="+mn-lt"/>
                  <a:cs typeface="+mn-lt"/>
                </a:rPr>
                <a:t>information </a:t>
              </a:r>
              <a:r>
                <a:rPr lang="it-IT" err="1">
                  <a:latin typeface="Tahoma"/>
                  <a:ea typeface="+mn-lt"/>
                  <a:cs typeface="+mn-lt"/>
                </a:rPr>
                <a:t>that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err="1">
                  <a:latin typeface="Tahoma"/>
                  <a:ea typeface="+mn-lt"/>
                  <a:cs typeface="+mn-lt"/>
                </a:rPr>
                <a:t>is</a:t>
              </a:r>
              <a:r>
                <a:rPr lang="it-IT" dirty="0">
                  <a:latin typeface="Tahoma"/>
                  <a:ea typeface="+mn-lt"/>
                  <a:cs typeface="+mn-lt"/>
                </a:rPr>
                <a:t> “</a:t>
              </a:r>
              <a:r>
                <a:rPr lang="it-IT" err="1">
                  <a:latin typeface="Tahoma"/>
                  <a:ea typeface="+mn-lt"/>
                  <a:cs typeface="+mn-lt"/>
                </a:rPr>
                <a:t>duplicated</a:t>
              </a:r>
              <a:r>
                <a:rPr lang="it-IT" dirty="0">
                  <a:latin typeface="Tahoma"/>
                  <a:ea typeface="+mn-lt"/>
                  <a:cs typeface="+mn-lt"/>
                </a:rPr>
                <a:t>” over </a:t>
              </a:r>
              <a:r>
                <a:rPr lang="it-IT" err="1">
                  <a:latin typeface="Tahoma"/>
                  <a:ea typeface="+mn-lt"/>
                  <a:cs typeface="+mn-lt"/>
                </a:rPr>
                <a:t>many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err="1">
                  <a:latin typeface="Tahoma"/>
                  <a:ea typeface="+mn-lt"/>
                  <a:cs typeface="+mn-lt"/>
                </a:rPr>
                <a:t>elements</a:t>
              </a:r>
              <a:endParaRPr lang="it-IT" dirty="0">
                <a:latin typeface="Tahoma"/>
                <a:ea typeface="+mn-lt"/>
                <a:cs typeface="+mn-lt"/>
              </a:endParaRPr>
            </a:p>
            <a:p>
              <a:pPr algn="ctr"/>
              <a:endParaRPr lang="it-IT" dirty="0">
                <a:latin typeface="Calibri"/>
                <a:ea typeface="Calibri"/>
                <a:cs typeface="Calibri"/>
              </a:endParaRPr>
            </a:p>
            <a:p>
              <a:pPr algn="ctr"/>
              <a:endParaRPr lang="it-IT" dirty="0">
                <a:ea typeface="Calibri"/>
                <a:cs typeface="Calibri"/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B9EFA87C-6790-2E5B-8803-08D54BA2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8339" y="4132751"/>
              <a:ext cx="2847975" cy="409575"/>
            </a:xfrm>
            <a:prstGeom prst="rect">
              <a:avLst/>
            </a:prstGeom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F776847-E7E5-3124-9701-62A0A3EE1C0D}"/>
              </a:ext>
            </a:extLst>
          </p:cNvPr>
          <p:cNvGrpSpPr/>
          <p:nvPr/>
        </p:nvGrpSpPr>
        <p:grpSpPr>
          <a:xfrm>
            <a:off x="4034691" y="2639282"/>
            <a:ext cx="8159630" cy="3743080"/>
            <a:chOff x="4151922" y="2717435"/>
            <a:chExt cx="8159630" cy="3743080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3CB74339-7449-DB31-6CE4-B8245B926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4649" y="3566869"/>
              <a:ext cx="3789242" cy="456957"/>
            </a:xfrm>
            <a:prstGeom prst="rect">
              <a:avLst/>
            </a:prstGeom>
          </p:spPr>
        </p:pic>
        <p:pic>
          <p:nvPicPr>
            <p:cNvPr id="18" name="Immagine 17" descr="Immagine che contiene Carattere, calligrafia, tipografia, bianco&#10;&#10;Descrizione generata automaticamente">
              <a:extLst>
                <a:ext uri="{FF2B5EF4-FFF2-40B4-BE49-F238E27FC236}">
                  <a16:creationId xmlns:a16="http://schemas.microsoft.com/office/drawing/2014/main" id="{A315B751-85AC-5103-CD1C-6DD7A1B6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5784" y="2717435"/>
              <a:ext cx="2743200" cy="504825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DA76747-FFDA-FA55-4B98-8D02B0B96DDB}"/>
                </a:ext>
              </a:extLst>
            </p:cNvPr>
            <p:cNvSpPr txBox="1"/>
            <p:nvPr/>
          </p:nvSpPr>
          <p:spPr>
            <a:xfrm>
              <a:off x="4151922" y="2779346"/>
              <a:ext cx="4134825" cy="25853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it-IT" i="1" err="1">
                  <a:ea typeface="Calibri"/>
                  <a:cs typeface="Calibri"/>
                </a:rPr>
                <a:t>Define</a:t>
              </a:r>
              <a:r>
                <a:rPr lang="it-IT" i="1" dirty="0">
                  <a:ea typeface="Calibri"/>
                  <a:cs typeface="Calibri"/>
                </a:rPr>
                <a:t> the set of sources:</a:t>
              </a:r>
            </a:p>
            <a:p>
              <a:pPr marL="342900" indent="-342900">
                <a:buAutoNum type="arabicPeriod"/>
              </a:pPr>
              <a:endParaRPr lang="it-IT" i="1" dirty="0">
                <a:ea typeface="Calibri"/>
                <a:cs typeface="Calibri"/>
              </a:endParaRPr>
            </a:p>
            <a:p>
              <a:pPr marL="342900" indent="-342900">
                <a:buAutoNum type="arabicPeriod"/>
              </a:pPr>
              <a:endParaRPr lang="it-IT" i="1" dirty="0">
                <a:ea typeface="Calibri"/>
                <a:cs typeface="Calibri"/>
              </a:endParaRPr>
            </a:p>
            <a:p>
              <a:pPr marL="342900" indent="-342900">
                <a:buAutoNum type="arabicPeriod"/>
              </a:pPr>
              <a:r>
                <a:rPr lang="it-IT" i="1" err="1">
                  <a:ea typeface="Calibri"/>
                  <a:cs typeface="Calibri"/>
                </a:rPr>
                <a:t>Define</a:t>
              </a:r>
              <a:r>
                <a:rPr lang="it-IT" i="1" dirty="0">
                  <a:ea typeface="Calibri"/>
                  <a:cs typeface="Calibri"/>
                </a:rPr>
                <a:t> the power set of </a:t>
              </a:r>
              <a:r>
                <a:rPr lang="it-IT" b="1" i="1" dirty="0">
                  <a:ea typeface="Calibri"/>
                  <a:cs typeface="Calibri"/>
                </a:rPr>
                <a:t>S</a:t>
              </a:r>
              <a:r>
                <a:rPr lang="it-IT" i="1" dirty="0">
                  <a:ea typeface="Calibri"/>
                  <a:cs typeface="Calibri"/>
                </a:rPr>
                <a:t> ("</a:t>
              </a:r>
              <a:r>
                <a:rPr lang="it-IT" i="1" err="1">
                  <a:ea typeface="Calibri"/>
                  <a:cs typeface="Calibri"/>
                </a:rPr>
                <a:t>atoms</a:t>
              </a:r>
              <a:r>
                <a:rPr lang="it-IT" i="1" dirty="0">
                  <a:ea typeface="Calibri"/>
                  <a:cs typeface="Calibri"/>
                </a:rPr>
                <a:t>"):</a:t>
              </a:r>
            </a:p>
            <a:p>
              <a:r>
                <a:rPr lang="it-IT" i="1" dirty="0">
                  <a:ea typeface="Calibri"/>
                  <a:cs typeface="Calibri"/>
                </a:rPr>
                <a:t>       N.B. </a:t>
              </a:r>
              <a:r>
                <a:rPr lang="it-IT" i="1" u="sng" dirty="0">
                  <a:ea typeface="+mn-lt"/>
                  <a:cs typeface="+mn-lt"/>
                </a:rPr>
                <a:t>no source </a:t>
              </a:r>
              <a:r>
                <a:rPr lang="it-IT" i="1" u="sng" dirty="0" err="1">
                  <a:ea typeface="+mn-lt"/>
                  <a:cs typeface="+mn-lt"/>
                </a:rPr>
                <a:t>is</a:t>
              </a:r>
              <a:r>
                <a:rPr lang="it-IT" i="1" u="sng" dirty="0">
                  <a:ea typeface="+mn-lt"/>
                  <a:cs typeface="+mn-lt"/>
                </a:rPr>
                <a:t> a subset of </a:t>
              </a:r>
              <a:r>
                <a:rPr lang="it-IT" i="1" u="sng" dirty="0" err="1">
                  <a:ea typeface="+mn-lt"/>
                  <a:cs typeface="+mn-lt"/>
                </a:rPr>
                <a:t>any</a:t>
              </a:r>
              <a:r>
                <a:rPr lang="it-IT" i="1" u="sng" dirty="0">
                  <a:ea typeface="+mn-lt"/>
                  <a:cs typeface="+mn-lt"/>
                </a:rPr>
                <a:t> </a:t>
              </a:r>
              <a:r>
                <a:rPr lang="it-IT" i="1" u="sng" dirty="0" err="1">
                  <a:ea typeface="+mn-lt"/>
                  <a:cs typeface="+mn-lt"/>
                </a:rPr>
                <a:t>other</a:t>
              </a:r>
              <a:r>
                <a:rPr lang="it-IT" i="1" u="sng" dirty="0">
                  <a:ea typeface="+mn-lt"/>
                  <a:cs typeface="+mn-lt"/>
                </a:rPr>
                <a:t>.</a:t>
              </a:r>
            </a:p>
            <a:p>
              <a:r>
                <a:rPr lang="it-IT" i="1" dirty="0">
                  <a:ea typeface="+mn-lt"/>
                  <a:cs typeface="+mn-lt"/>
                </a:rPr>
                <a:t>       The set </a:t>
              </a:r>
              <a:r>
                <a:rPr lang="it-IT" i="1" err="1">
                  <a:ea typeface="+mn-lt"/>
                  <a:cs typeface="+mn-lt"/>
                </a:rPr>
                <a:t>has</a:t>
              </a:r>
              <a:r>
                <a:rPr lang="it-IT" i="1" dirty="0">
                  <a:ea typeface="+mn-lt"/>
                  <a:cs typeface="+mn-lt"/>
                </a:rPr>
                <a:t> an </a:t>
              </a:r>
              <a:r>
                <a:rPr lang="it-IT" i="1" err="1">
                  <a:ea typeface="+mn-lt"/>
                  <a:cs typeface="+mn-lt"/>
                </a:rPr>
                <a:t>ordered</a:t>
              </a:r>
              <a:r>
                <a:rPr lang="it-IT" i="1" dirty="0">
                  <a:ea typeface="+mn-lt"/>
                  <a:cs typeface="+mn-lt"/>
                </a:rPr>
                <a:t> </a:t>
              </a:r>
              <a:r>
                <a:rPr lang="it-IT" i="1" err="1">
                  <a:ea typeface="+mn-lt"/>
                  <a:cs typeface="+mn-lt"/>
                </a:rPr>
                <a:t>structure</a:t>
              </a:r>
              <a:r>
                <a:rPr lang="it-IT" i="1" dirty="0">
                  <a:ea typeface="+mn-lt"/>
                  <a:cs typeface="+mn-lt"/>
                </a:rPr>
                <a:t>:</a:t>
              </a:r>
            </a:p>
            <a:p>
              <a:endParaRPr lang="it-IT" i="1" dirty="0">
                <a:ea typeface="+mn-lt"/>
                <a:cs typeface="+mn-lt"/>
              </a:endParaRPr>
            </a:p>
            <a:p>
              <a:endParaRPr lang="it-IT" i="1" dirty="0">
                <a:ea typeface="+mn-lt"/>
                <a:cs typeface="+mn-lt"/>
              </a:endParaRPr>
            </a:p>
            <a:p>
              <a:r>
                <a:rPr lang="it-IT" i="1" dirty="0">
                  <a:ea typeface="+mn-lt"/>
                  <a:cs typeface="+mn-lt"/>
                </a:rPr>
                <a:t>3.    </a:t>
              </a:r>
              <a:r>
                <a:rPr lang="it-IT" i="1" dirty="0" err="1">
                  <a:ea typeface="+mn-lt"/>
                  <a:cs typeface="+mn-lt"/>
                </a:rPr>
                <a:t>Perform</a:t>
              </a:r>
              <a:r>
                <a:rPr lang="it-IT" i="1" dirty="0">
                  <a:ea typeface="+mn-lt"/>
                  <a:cs typeface="+mn-lt"/>
                </a:rPr>
                <a:t> "</a:t>
              </a:r>
              <a:r>
                <a:rPr lang="it-IT" i="1" dirty="0" err="1">
                  <a:ea typeface="+mn-lt"/>
                  <a:cs typeface="+mn-lt"/>
                </a:rPr>
                <a:t>Mobius-inversion</a:t>
              </a:r>
              <a:r>
                <a:rPr lang="it-IT" i="1" dirty="0">
                  <a:ea typeface="+mn-lt"/>
                  <a:cs typeface="+mn-lt"/>
                </a:rPr>
                <a:t>":</a:t>
              </a:r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5D8042D9-EEBE-FFAE-4229-9FD12B6C7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4911" y="4192099"/>
              <a:ext cx="4576641" cy="437417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7116676-26C6-8AA9-E66B-410E999B3F9E}"/>
                </a:ext>
              </a:extLst>
            </p:cNvPr>
            <p:cNvSpPr txBox="1"/>
            <p:nvPr/>
          </p:nvSpPr>
          <p:spPr>
            <a:xfrm>
              <a:off x="8511442" y="5629518"/>
              <a:ext cx="156063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1600" i="1" u="sng" dirty="0" err="1">
                  <a:ea typeface="Calibri"/>
                  <a:cs typeface="Calibri"/>
                </a:rPr>
                <a:t>entropy</a:t>
              </a:r>
            </a:p>
            <a:p>
              <a:r>
                <a:rPr lang="it-IT" sz="1600" i="1" u="sng" dirty="0" err="1">
                  <a:ea typeface="+mn-lt"/>
                  <a:cs typeface="+mn-lt"/>
                </a:rPr>
                <a:t>redundancy</a:t>
              </a:r>
              <a:r>
                <a:rPr lang="it-IT" sz="1600" i="1" u="sng" dirty="0">
                  <a:ea typeface="+mn-lt"/>
                  <a:cs typeface="+mn-lt"/>
                </a:rPr>
                <a:t> </a:t>
              </a:r>
              <a:r>
                <a:rPr lang="it-IT" sz="1600" i="1" u="sng" dirty="0" err="1">
                  <a:ea typeface="+mn-lt"/>
                  <a:cs typeface="+mn-lt"/>
                </a:rPr>
                <a:t>value</a:t>
              </a:r>
              <a:r>
                <a:rPr lang="it-IT" sz="1600" i="1" u="sng" dirty="0">
                  <a:ea typeface="+mn-lt"/>
                  <a:cs typeface="+mn-lt"/>
                </a:rPr>
                <a:t> </a:t>
              </a:r>
              <a:endParaRPr lang="it-IT" sz="1600" i="1" u="sng" dirty="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F9FC1E3B-235F-BD69-6D75-FB6F59119668}"/>
                </a:ext>
              </a:extLst>
            </p:cNvPr>
            <p:cNvSpPr txBox="1"/>
            <p:nvPr/>
          </p:nvSpPr>
          <p:spPr>
            <a:xfrm>
              <a:off x="7087577" y="5634403"/>
              <a:ext cx="151178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1600" i="1" u="sng" dirty="0" err="1">
                  <a:ea typeface="+mn-lt"/>
                  <a:cs typeface="+mn-lt"/>
                </a:rPr>
                <a:t>partial</a:t>
              </a:r>
              <a:r>
                <a:rPr lang="it-IT" sz="1600" i="1" u="sng" dirty="0">
                  <a:ea typeface="+mn-lt"/>
                  <a:cs typeface="+mn-lt"/>
                </a:rPr>
                <a:t> </a:t>
              </a:r>
              <a:r>
                <a:rPr lang="it-IT" sz="1600" i="1" u="sng" dirty="0" err="1">
                  <a:ea typeface="+mn-lt"/>
                  <a:cs typeface="+mn-lt"/>
                </a:rPr>
                <a:t>entropy</a:t>
              </a:r>
              <a:r>
                <a:rPr lang="it-IT" sz="1600" i="1" u="sng" dirty="0">
                  <a:ea typeface="+mn-lt"/>
                  <a:cs typeface="+mn-lt"/>
                </a:rPr>
                <a:t> </a:t>
              </a:r>
              <a:r>
                <a:rPr lang="it-IT" sz="1600" i="1" u="sng" dirty="0" err="1">
                  <a:ea typeface="+mn-lt"/>
                  <a:cs typeface="+mn-lt"/>
                </a:rPr>
                <a:t>function</a:t>
              </a:r>
              <a:endParaRPr lang="it-IT" i="1" u="sng" dirty="0" err="1">
                <a:ea typeface="Calibri" panose="020F0502020204030204"/>
                <a:cs typeface="Calibri" panose="020F0502020204030204"/>
              </a:endParaRPr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2B2AB65D-C1DA-F2FF-8FE6-C970D5406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14" y="5293213"/>
              <a:ext cx="3905" cy="3477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D4186A08-5966-D2C8-F31A-E80C1F8E3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3229" y="5293213"/>
              <a:ext cx="3905" cy="3477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FF8D61A-3E6D-E297-EFAE-498A9C5C0C4F}"/>
              </a:ext>
            </a:extLst>
          </p:cNvPr>
          <p:cNvSpPr/>
          <p:nvPr/>
        </p:nvSpPr>
        <p:spPr>
          <a:xfrm>
            <a:off x="3951654" y="2554654"/>
            <a:ext cx="8176846" cy="39956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44D27716-14D4-3EA3-C790-6C5E5364A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814" y="3046046"/>
            <a:ext cx="3219450" cy="365760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5FB196-3149-652C-CA47-B4542F19BD73}"/>
              </a:ext>
            </a:extLst>
          </p:cNvPr>
          <p:cNvSpPr txBox="1"/>
          <p:nvPr/>
        </p:nvSpPr>
        <p:spPr>
          <a:xfrm>
            <a:off x="268653" y="1905000"/>
            <a:ext cx="10221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Tahoma"/>
                <a:ea typeface="Tahoma"/>
                <a:cs typeface="Calibri"/>
              </a:rPr>
              <a:t>For </a:t>
            </a:r>
            <a:r>
              <a:rPr lang="it-IT" err="1">
                <a:latin typeface="Tahoma"/>
                <a:ea typeface="Tahoma"/>
                <a:cs typeface="Calibri"/>
              </a:rPr>
              <a:t>this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thesis</a:t>
            </a:r>
            <a:r>
              <a:rPr lang="it-IT" dirty="0">
                <a:latin typeface="Tahoma"/>
                <a:ea typeface="Tahoma"/>
                <a:cs typeface="Calibri"/>
              </a:rPr>
              <a:t> work </a:t>
            </a:r>
            <a:r>
              <a:rPr lang="it-IT" err="1">
                <a:latin typeface="Tahoma"/>
                <a:ea typeface="Tahoma"/>
                <a:cs typeface="Calibri"/>
              </a:rPr>
              <a:t>we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used</a:t>
            </a:r>
            <a:r>
              <a:rPr lang="it-IT" dirty="0">
                <a:latin typeface="Tahoma"/>
                <a:ea typeface="Tahoma"/>
                <a:cs typeface="Calibri"/>
              </a:rPr>
              <a:t> one of </a:t>
            </a:r>
            <a:r>
              <a:rPr lang="it-IT" err="1">
                <a:latin typeface="Tahoma"/>
                <a:ea typeface="Tahoma"/>
                <a:cs typeface="Calibri"/>
              </a:rPr>
              <a:t>his</a:t>
            </a:r>
            <a:r>
              <a:rPr lang="it-IT" dirty="0">
                <a:latin typeface="Tahoma"/>
                <a:ea typeface="Tahoma"/>
                <a:cs typeface="Calibri"/>
              </a:rPr>
              <a:t> </a:t>
            </a:r>
            <a:r>
              <a:rPr lang="it-IT" err="1">
                <a:latin typeface="Tahoma"/>
                <a:ea typeface="Tahoma"/>
                <a:cs typeface="Calibri"/>
              </a:rPr>
              <a:t>generalization</a:t>
            </a:r>
            <a:r>
              <a:rPr lang="it-IT" dirty="0">
                <a:latin typeface="Tahoma"/>
                <a:ea typeface="Tahoma"/>
                <a:cs typeface="Calibri"/>
              </a:rPr>
              <a:t>:</a:t>
            </a:r>
            <a:r>
              <a:rPr lang="it-IT" b="1" dirty="0">
                <a:latin typeface="Tahoma"/>
                <a:ea typeface="Tahoma"/>
                <a:cs typeface="Calibri"/>
              </a:rPr>
              <a:t> </a:t>
            </a:r>
            <a:r>
              <a:rPr lang="it-IT" b="1" err="1">
                <a:latin typeface="Tahoma"/>
                <a:ea typeface="Tahoma"/>
                <a:cs typeface="Calibri"/>
              </a:rPr>
              <a:t>Partial</a:t>
            </a:r>
            <a:r>
              <a:rPr lang="it-IT" b="1" dirty="0">
                <a:latin typeface="Tahoma"/>
                <a:ea typeface="Tahoma"/>
                <a:cs typeface="Calibri"/>
              </a:rPr>
              <a:t> </a:t>
            </a:r>
            <a:r>
              <a:rPr lang="it-IT" b="1" err="1">
                <a:latin typeface="Tahoma"/>
                <a:ea typeface="Tahoma"/>
                <a:cs typeface="Calibri"/>
              </a:rPr>
              <a:t>Entropy</a:t>
            </a:r>
            <a:r>
              <a:rPr lang="it-IT" b="1" dirty="0">
                <a:latin typeface="Tahoma"/>
                <a:ea typeface="Tahoma"/>
                <a:cs typeface="Calibri"/>
              </a:rPr>
              <a:t> </a:t>
            </a:r>
            <a:r>
              <a:rPr lang="it-IT" b="1" err="1">
                <a:latin typeface="Tahoma"/>
                <a:ea typeface="Tahoma"/>
                <a:cs typeface="Calibri"/>
              </a:rPr>
              <a:t>Decomposition</a:t>
            </a:r>
            <a:r>
              <a:rPr lang="it-IT" b="1" dirty="0">
                <a:latin typeface="Tahoma"/>
                <a:ea typeface="Tahoma"/>
                <a:cs typeface="Calibri"/>
              </a:rPr>
              <a:t> (PED)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F33857A-FD86-2287-1830-6BBFFDF6775A}"/>
              </a:ext>
            </a:extLst>
          </p:cNvPr>
          <p:cNvSpPr txBox="1"/>
          <p:nvPr/>
        </p:nvSpPr>
        <p:spPr>
          <a:xfrm>
            <a:off x="317500" y="2723173"/>
            <a:ext cx="1795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u="sng" dirty="0">
                <a:cs typeface="Calibri"/>
              </a:rPr>
              <a:t>Es. N = 2</a:t>
            </a:r>
            <a:endParaRPr lang="it-IT" i="1" u="sng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4CCB2686-3505-00D8-93A4-F55783734269}"/>
              </a:ext>
            </a:extLst>
          </p:cNvPr>
          <p:cNvSpPr/>
          <p:nvPr/>
        </p:nvSpPr>
        <p:spPr>
          <a:xfrm>
            <a:off x="3167672" y="170960"/>
            <a:ext cx="5861538" cy="21883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600" dirty="0">
                <a:ea typeface="+mn-lt"/>
                <a:cs typeface="+mn-lt"/>
              </a:rPr>
              <a:t>The size of the power set </a:t>
            </a:r>
            <a:r>
              <a:rPr lang="it-IT" sz="1600" err="1">
                <a:ea typeface="+mn-lt"/>
                <a:cs typeface="+mn-lt"/>
              </a:rPr>
              <a:t>grows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hyper-exponentially</a:t>
            </a:r>
            <a:r>
              <a:rPr lang="it-IT" sz="1600" dirty="0">
                <a:ea typeface="+mn-lt"/>
                <a:cs typeface="+mn-lt"/>
              </a:rPr>
              <a:t> with the </a:t>
            </a:r>
            <a:r>
              <a:rPr lang="it-IT" sz="1600" err="1">
                <a:ea typeface="+mn-lt"/>
                <a:cs typeface="+mn-lt"/>
              </a:rPr>
              <a:t>number</a:t>
            </a:r>
            <a:r>
              <a:rPr lang="it-IT" sz="1600" dirty="0">
                <a:ea typeface="+mn-lt"/>
                <a:cs typeface="+mn-lt"/>
              </a:rPr>
              <a:t> of </a:t>
            </a:r>
            <a:r>
              <a:rPr lang="it-IT" sz="1600" err="1">
                <a:ea typeface="+mn-lt"/>
                <a:cs typeface="+mn-lt"/>
              </a:rPr>
              <a:t>elements</a:t>
            </a:r>
            <a:r>
              <a:rPr lang="it-IT" sz="1600" dirty="0">
                <a:ea typeface="+mn-lt"/>
                <a:cs typeface="+mn-lt"/>
              </a:rPr>
              <a:t> </a:t>
            </a:r>
            <a:r>
              <a:rPr lang="it-IT" sz="1600" err="1">
                <a:ea typeface="+mn-lt"/>
                <a:cs typeface="+mn-lt"/>
              </a:rPr>
              <a:t>being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considered</a:t>
            </a:r>
            <a:r>
              <a:rPr lang="it-IT" sz="1600" dirty="0">
                <a:ea typeface="+mn-lt"/>
                <a:cs typeface="+mn-lt"/>
              </a:rPr>
              <a:t>. </a:t>
            </a:r>
            <a:endParaRPr lang="it-IT" sz="1600" dirty="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2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</a:t>
            </a:r>
            <a:r>
              <a:rPr lang="it-IT" sz="1600" dirty="0" err="1">
                <a:ea typeface="+mn-lt"/>
                <a:cs typeface="+mn-lt"/>
              </a:rPr>
              <a:t>four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distinct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atoms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3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18 </a:t>
            </a:r>
            <a:r>
              <a:rPr lang="it-IT" sz="1600" dirty="0" err="1">
                <a:ea typeface="+mn-lt"/>
                <a:cs typeface="+mn-lt"/>
              </a:rPr>
              <a:t>atoms</a:t>
            </a:r>
            <a:endParaRPr lang="it-IT" sz="1600" dirty="0" err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4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166 </a:t>
            </a:r>
            <a:r>
              <a:rPr lang="it-IT" sz="1600" dirty="0" err="1">
                <a:ea typeface="+mn-lt"/>
                <a:cs typeface="+mn-lt"/>
              </a:rPr>
              <a:t>atoms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8 </a:t>
            </a:r>
            <a:r>
              <a:rPr lang="it-IT" sz="160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 ≈ 5.6 × 10</a:t>
            </a:r>
            <a:r>
              <a:rPr lang="it-IT" sz="1600" baseline="30000" dirty="0">
                <a:ea typeface="+mn-lt"/>
                <a:cs typeface="+mn-lt"/>
              </a:rPr>
              <a:t> 22 </a:t>
            </a:r>
            <a:r>
              <a:rPr lang="it-IT" sz="1600" err="1">
                <a:ea typeface="+mn-lt"/>
                <a:cs typeface="+mn-lt"/>
              </a:rPr>
              <a:t>atoms</a:t>
            </a:r>
            <a:endParaRPr lang="it-IT" sz="1600">
              <a:ea typeface="+mn-lt"/>
              <a:cs typeface="+mn-lt"/>
            </a:endParaRPr>
          </a:p>
          <a:p>
            <a:r>
              <a:rPr lang="it-IT" sz="1600" b="1" u="sng" dirty="0">
                <a:ea typeface="+mn-lt"/>
                <a:cs typeface="+mn-lt"/>
              </a:rPr>
              <a:t>PED </a:t>
            </a:r>
            <a:r>
              <a:rPr lang="it-IT" sz="1600" b="1" u="sng" dirty="0" err="1">
                <a:ea typeface="+mn-lt"/>
                <a:cs typeface="+mn-lt"/>
              </a:rPr>
              <a:t>applicability</a:t>
            </a:r>
            <a:r>
              <a:rPr lang="it-IT" sz="1600" b="1" u="sng" dirty="0">
                <a:ea typeface="+mn-lt"/>
                <a:cs typeface="+mn-lt"/>
              </a:rPr>
              <a:t> to large systems </a:t>
            </a:r>
            <a:r>
              <a:rPr lang="it-IT" sz="1600" b="1" u="sng" dirty="0" err="1">
                <a:ea typeface="+mn-lt"/>
                <a:cs typeface="+mn-lt"/>
              </a:rPr>
              <a:t>is</a:t>
            </a:r>
            <a:r>
              <a:rPr lang="it-IT" sz="1600" b="1" u="sng" dirty="0">
                <a:ea typeface="+mn-lt"/>
                <a:cs typeface="+mn-lt"/>
              </a:rPr>
              <a:t> limited</a:t>
            </a:r>
            <a:r>
              <a:rPr lang="it-IT" b="1" u="sng" dirty="0">
                <a:ea typeface="+mn-lt"/>
                <a:cs typeface="+mn-lt"/>
              </a:rPr>
              <a:t>.</a:t>
            </a:r>
            <a:endParaRPr lang="it-IT" i="1" u="sng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26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  <p:bldP spid="34" grpId="0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Titolo 1">
            <a:extLst>
              <a:ext uri="{FF2B5EF4-FFF2-40B4-BE49-F238E27FC236}">
                <a16:creationId xmlns:a16="http://schemas.microsoft.com/office/drawing/2014/main" id="{FE2608AD-9492-4EC4-C8BA-FDD7A099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159504"/>
            <a:ext cx="10344738" cy="1325563"/>
          </a:xfrm>
        </p:spPr>
        <p:txBody>
          <a:bodyPr/>
          <a:lstStyle/>
          <a:p>
            <a:r>
              <a:rPr lang="it-IT" sz="3600" dirty="0">
                <a:latin typeface="Tahoma"/>
                <a:ea typeface="Tahoma"/>
                <a:cs typeface="Tahoma"/>
              </a:rPr>
              <a:t>Methods 4 – </a:t>
            </a:r>
            <a:r>
              <a:rPr lang="it-IT" sz="3600" err="1">
                <a:latin typeface="Tahoma"/>
                <a:ea typeface="Tahoma"/>
                <a:cs typeface="Tahoma"/>
              </a:rPr>
              <a:t>Partial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err="1">
                <a:latin typeface="Tahoma"/>
                <a:ea typeface="Tahoma"/>
                <a:cs typeface="Tahoma"/>
              </a:rPr>
              <a:t>Entropy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err="1">
                <a:latin typeface="Tahoma"/>
                <a:ea typeface="Tahoma"/>
                <a:cs typeface="Tahoma"/>
              </a:rPr>
              <a:t>decomposition</a:t>
            </a:r>
            <a:endParaRPr lang="it-IT" sz="4000" dirty="0" err="1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75CD029-B7DA-A6AF-D864-1DE3D75A6742}"/>
              </a:ext>
            </a:extLst>
          </p:cNvPr>
          <p:cNvGrpSpPr/>
          <p:nvPr/>
        </p:nvGrpSpPr>
        <p:grpSpPr>
          <a:xfrm>
            <a:off x="448286" y="1317380"/>
            <a:ext cx="9435732" cy="1771041"/>
            <a:chOff x="545978" y="1893765"/>
            <a:chExt cx="9435732" cy="1771041"/>
          </a:xfrm>
        </p:grpSpPr>
        <p:pic>
          <p:nvPicPr>
            <p:cNvPr id="2" name="Immagine 1" descr="Immagine che contiene testo, Carattere, bianco, calligrafia&#10;&#10;Descrizione generata automaticamente">
              <a:extLst>
                <a:ext uri="{FF2B5EF4-FFF2-40B4-BE49-F238E27FC236}">
                  <a16:creationId xmlns:a16="http://schemas.microsoft.com/office/drawing/2014/main" id="{A051A6B4-61D0-40C2-A854-CCBD8A1D5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673" y="2535238"/>
              <a:ext cx="6204194" cy="791064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7D39E1F7-2FE0-FA81-616C-9AB84E74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353" y="3359274"/>
              <a:ext cx="3610219" cy="305532"/>
            </a:xfrm>
            <a:prstGeom prst="rect">
              <a:avLst/>
            </a:prstGeom>
          </p:spPr>
        </p:pic>
        <p:pic>
          <p:nvPicPr>
            <p:cNvPr id="4" name="Immagine 3" descr="Immagine che contiene testo, Carattere, bianco, calligrafia&#10;&#10;Descrizione generata automaticamente">
              <a:extLst>
                <a:ext uri="{FF2B5EF4-FFF2-40B4-BE49-F238E27FC236}">
                  <a16:creationId xmlns:a16="http://schemas.microsoft.com/office/drawing/2014/main" id="{DBB9C049-A125-0D5B-3BBA-613C4F6E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78" y="1893765"/>
              <a:ext cx="4105275" cy="647700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DCE1DA1-BC8E-97CA-4B74-D53246661C6F}"/>
                </a:ext>
              </a:extLst>
            </p:cNvPr>
            <p:cNvSpPr txBox="1"/>
            <p:nvPr/>
          </p:nvSpPr>
          <p:spPr>
            <a:xfrm>
              <a:off x="4850422" y="1980711"/>
              <a:ext cx="30406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i="1" u="sng" dirty="0">
                  <a:latin typeface="Tahoma"/>
                  <a:ea typeface="Calibri"/>
                  <a:cs typeface="Calibri"/>
                </a:rPr>
                <a:t>Shannon </a:t>
              </a:r>
              <a:r>
                <a:rPr lang="it-IT" i="1" u="sng" dirty="0" err="1">
                  <a:latin typeface="Tahoma"/>
                  <a:ea typeface="Calibri"/>
                  <a:cs typeface="Calibri"/>
                </a:rPr>
                <a:t>entropy</a:t>
              </a:r>
              <a:endParaRPr lang="it-IT" i="1" u="sng" dirty="0" err="1">
                <a:latin typeface="Tahoma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5FCFE49-08CC-C288-0A41-F9DA6CDAE174}"/>
                </a:ext>
              </a:extLst>
            </p:cNvPr>
            <p:cNvSpPr txBox="1"/>
            <p:nvPr/>
          </p:nvSpPr>
          <p:spPr>
            <a:xfrm>
              <a:off x="6941037" y="2557095"/>
              <a:ext cx="30406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i="1" u="sng" dirty="0">
                  <a:latin typeface="Tahoma"/>
                  <a:ea typeface="Calibri"/>
                  <a:cs typeface="Calibri"/>
                </a:rPr>
                <a:t>Joint </a:t>
              </a:r>
              <a:r>
                <a:rPr lang="it-IT" i="1" u="sng" dirty="0" err="1">
                  <a:latin typeface="Tahoma"/>
                  <a:ea typeface="Calibri"/>
                  <a:cs typeface="Calibri"/>
                </a:rPr>
                <a:t>entropy</a:t>
              </a:r>
              <a:endParaRPr lang="it-IT" i="1" u="sng" dirty="0" err="1">
                <a:latin typeface="Tahoma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E6649E5-BF63-D843-A81A-79D33F41C7C4}"/>
                </a:ext>
              </a:extLst>
            </p:cNvPr>
            <p:cNvSpPr txBox="1"/>
            <p:nvPr/>
          </p:nvSpPr>
          <p:spPr>
            <a:xfrm>
              <a:off x="4645267" y="3289787"/>
              <a:ext cx="30406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i="1" u="sng" dirty="0" err="1">
                  <a:latin typeface="Tahoma"/>
                  <a:ea typeface="Calibri"/>
                  <a:cs typeface="Calibri"/>
                </a:rPr>
                <a:t>Mutual</a:t>
              </a:r>
              <a:r>
                <a:rPr lang="it-IT" i="1" u="sng" dirty="0">
                  <a:latin typeface="Tahoma"/>
                  <a:ea typeface="Calibri"/>
                  <a:cs typeface="Calibri"/>
                </a:rPr>
                <a:t> Information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22B9789-C9ED-A910-09E6-81ECB0BA19AA}"/>
              </a:ext>
            </a:extLst>
          </p:cNvPr>
          <p:cNvGrpSpPr/>
          <p:nvPr/>
        </p:nvGrpSpPr>
        <p:grpSpPr>
          <a:xfrm>
            <a:off x="515326" y="1304192"/>
            <a:ext cx="9683750" cy="1167056"/>
            <a:chOff x="876788" y="4117730"/>
            <a:chExt cx="9683750" cy="116705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C46D812-906F-62B3-F2E0-9B2F6D36A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0539" y="4836135"/>
              <a:ext cx="5812692" cy="44865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1145F70-B151-59A2-EB21-6CB4963C3537}"/>
                </a:ext>
              </a:extLst>
            </p:cNvPr>
            <p:cNvSpPr txBox="1"/>
            <p:nvPr/>
          </p:nvSpPr>
          <p:spPr>
            <a:xfrm>
              <a:off x="876788" y="4117730"/>
              <a:ext cx="96837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 err="1">
                  <a:latin typeface="Tahoma"/>
                  <a:ea typeface="+mn-lt"/>
                  <a:cs typeface="+mn-lt"/>
                </a:rPr>
                <a:t>Let's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consider</a:t>
              </a:r>
              <a:r>
                <a:rPr lang="it-IT" dirty="0">
                  <a:latin typeface="Tahoma"/>
                  <a:ea typeface="+mn-lt"/>
                  <a:cs typeface="+mn-lt"/>
                </a:rPr>
                <a:t> the case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where</a:t>
              </a:r>
              <a:r>
                <a:rPr lang="it-IT" dirty="0">
                  <a:latin typeface="Tahoma"/>
                  <a:ea typeface="+mn-lt"/>
                  <a:cs typeface="+mn-lt"/>
                </a:rPr>
                <a:t>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1</a:t>
              </a:r>
              <a:r>
                <a:rPr lang="it-IT" dirty="0">
                  <a:latin typeface="Tahoma"/>
                  <a:ea typeface="+mn-lt"/>
                  <a:cs typeface="+mn-lt"/>
                </a:rPr>
                <a:t> and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2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both</a:t>
              </a:r>
              <a:r>
                <a:rPr lang="it-IT" dirty="0">
                  <a:latin typeface="Tahoma"/>
                  <a:ea typeface="+mn-lt"/>
                  <a:cs typeface="+mn-lt"/>
                </a:rPr>
                <a:t> “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listen</a:t>
              </a:r>
              <a:r>
                <a:rPr lang="it-IT" dirty="0">
                  <a:latin typeface="Tahoma"/>
                  <a:ea typeface="+mn-lt"/>
                  <a:cs typeface="+mn-lt"/>
                </a:rPr>
                <a:t> to”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3</a:t>
              </a:r>
              <a:r>
                <a:rPr lang="it-IT" dirty="0">
                  <a:latin typeface="Tahoma"/>
                  <a:ea typeface="+mn-lt"/>
                  <a:cs typeface="+mn-lt"/>
                </a:rPr>
                <a:t> ,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but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have</a:t>
              </a:r>
              <a:r>
                <a:rPr lang="it-IT" dirty="0">
                  <a:latin typeface="Tahoma"/>
                  <a:ea typeface="+mn-lt"/>
                  <a:cs typeface="+mn-lt"/>
                </a:rPr>
                <a:t> no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coupling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between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each-other</a:t>
              </a:r>
              <a:r>
                <a:rPr lang="it-IT" dirty="0">
                  <a:latin typeface="Tahoma"/>
                  <a:ea typeface="+mn-lt"/>
                  <a:cs typeface="+mn-lt"/>
                </a:rPr>
                <a:t> (no information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passes</a:t>
              </a:r>
              <a:r>
                <a:rPr lang="it-IT" dirty="0">
                  <a:latin typeface="Tahoma"/>
                  <a:ea typeface="+mn-lt"/>
                  <a:cs typeface="+mn-lt"/>
                </a:rPr>
                <a:t> from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1 </a:t>
              </a:r>
              <a:r>
                <a:rPr lang="it-IT" dirty="0">
                  <a:latin typeface="Tahoma"/>
                  <a:ea typeface="+mn-lt"/>
                  <a:cs typeface="+mn-lt"/>
                </a:rPr>
                <a:t>to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2</a:t>
              </a:r>
              <a:r>
                <a:rPr lang="it-IT" dirty="0">
                  <a:latin typeface="Tahoma"/>
                  <a:ea typeface="+mn-lt"/>
                  <a:cs typeface="+mn-lt"/>
                </a:rPr>
                <a:t> , 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but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both</a:t>
              </a:r>
              <a:r>
                <a:rPr lang="it-IT" dirty="0">
                  <a:latin typeface="Tahoma"/>
                  <a:ea typeface="+mn-lt"/>
                  <a:cs typeface="+mn-lt"/>
                </a:rPr>
                <a:t> </a:t>
              </a:r>
              <a:r>
                <a:rPr lang="it-IT" dirty="0" err="1">
                  <a:latin typeface="Tahoma"/>
                  <a:ea typeface="+mn-lt"/>
                  <a:cs typeface="+mn-lt"/>
                </a:rPr>
                <a:t>receive</a:t>
              </a:r>
              <a:r>
                <a:rPr lang="it-IT" dirty="0">
                  <a:latin typeface="Tahoma"/>
                  <a:ea typeface="+mn-lt"/>
                  <a:cs typeface="+mn-lt"/>
                </a:rPr>
                <a:t> information from X</a:t>
              </a:r>
              <a:r>
                <a:rPr lang="it-IT" baseline="-25000" dirty="0">
                  <a:latin typeface="Tahoma"/>
                  <a:ea typeface="+mn-lt"/>
                  <a:cs typeface="+mn-lt"/>
                </a:rPr>
                <a:t>3</a:t>
              </a:r>
              <a:r>
                <a:rPr lang="it-IT" dirty="0">
                  <a:latin typeface="Tahoma"/>
                  <a:ea typeface="+mn-lt"/>
                  <a:cs typeface="+mn-lt"/>
                </a:rPr>
                <a:t>).</a:t>
              </a:r>
              <a:endParaRPr lang="it-IT">
                <a:latin typeface="Tahoma"/>
                <a:ea typeface="Calibri"/>
                <a:cs typeface="Calibri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4E6EA0-C79B-513E-0BB7-69F5D7B60EBA}"/>
              </a:ext>
            </a:extLst>
          </p:cNvPr>
          <p:cNvSpPr txBox="1"/>
          <p:nvPr/>
        </p:nvSpPr>
        <p:spPr>
          <a:xfrm>
            <a:off x="8235461" y="2071077"/>
            <a:ext cx="16558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rgbClr val="FF0000"/>
                </a:solidFill>
                <a:ea typeface="Calibri"/>
                <a:cs typeface="Calibri"/>
              </a:rPr>
              <a:t>= 0</a:t>
            </a:r>
            <a:endParaRPr lang="it-IT" sz="2000" dirty="0">
              <a:solidFill>
                <a:srgbClr val="FF0000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4260B04-5480-B814-BA9D-B92BC31C5A9D}"/>
              </a:ext>
            </a:extLst>
          </p:cNvPr>
          <p:cNvCxnSpPr/>
          <p:nvPr/>
        </p:nvCxnSpPr>
        <p:spPr>
          <a:xfrm flipV="1">
            <a:off x="4709502" y="2058135"/>
            <a:ext cx="367324" cy="4239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6C96EE9-E2B8-452D-B3DF-E94DABFC50CB}"/>
              </a:ext>
            </a:extLst>
          </p:cNvPr>
          <p:cNvCxnSpPr>
            <a:cxnSpLocks/>
          </p:cNvCxnSpPr>
          <p:nvPr/>
        </p:nvCxnSpPr>
        <p:spPr>
          <a:xfrm flipV="1">
            <a:off x="7552347" y="2058134"/>
            <a:ext cx="367324" cy="4239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F64302-6F79-7A91-00E2-083498B5943A}"/>
              </a:ext>
            </a:extLst>
          </p:cNvPr>
          <p:cNvCxnSpPr>
            <a:cxnSpLocks/>
          </p:cNvCxnSpPr>
          <p:nvPr/>
        </p:nvCxnSpPr>
        <p:spPr>
          <a:xfrm flipV="1">
            <a:off x="6018578" y="2058133"/>
            <a:ext cx="367324" cy="4239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C1CC07-92BA-4D90-A08B-084E172A20CF}"/>
              </a:ext>
            </a:extLst>
          </p:cNvPr>
          <p:cNvSpPr txBox="1"/>
          <p:nvPr/>
        </p:nvSpPr>
        <p:spPr>
          <a:xfrm>
            <a:off x="583711" y="2471615"/>
            <a:ext cx="9444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Tahoma"/>
                <a:ea typeface="+mn-lt"/>
                <a:cs typeface="+mn-lt"/>
              </a:rPr>
              <a:t>Here,</a:t>
            </a:r>
            <a:r>
              <a:rPr lang="it-IT" b="1" dirty="0">
                <a:latin typeface="Tahoma"/>
                <a:ea typeface="+mn-lt"/>
                <a:cs typeface="+mn-lt"/>
              </a:rPr>
              <a:t> </a:t>
            </a:r>
            <a:r>
              <a:rPr lang="it-IT" b="1" dirty="0" err="1">
                <a:latin typeface="Tahoma"/>
                <a:ea typeface="+mn-lt"/>
                <a:cs typeface="+mn-lt"/>
              </a:rPr>
              <a:t>redundant</a:t>
            </a:r>
            <a:r>
              <a:rPr lang="it-IT" b="1" dirty="0">
                <a:latin typeface="Tahoma"/>
                <a:ea typeface="+mn-lt"/>
                <a:cs typeface="+mn-lt"/>
              </a:rPr>
              <a:t> information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has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been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dirty="0" err="1">
                <a:latin typeface="Tahoma"/>
                <a:ea typeface="+mn-lt"/>
                <a:cs typeface="+mn-lt"/>
              </a:rPr>
              <a:t>conditioned</a:t>
            </a:r>
            <a:r>
              <a:rPr lang="it-IT" dirty="0">
                <a:latin typeface="Tahoma"/>
                <a:ea typeface="+mn-lt"/>
                <a:cs typeface="+mn-lt"/>
              </a:rPr>
              <a:t> out.</a:t>
            </a:r>
          </a:p>
          <a:p>
            <a:r>
              <a:rPr lang="it-IT" err="1">
                <a:latin typeface="Tahoma"/>
                <a:ea typeface="+mn-lt"/>
                <a:cs typeface="+mn-lt"/>
              </a:rPr>
              <a:t>This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implies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that</a:t>
            </a:r>
            <a:r>
              <a:rPr lang="it-IT" dirty="0">
                <a:latin typeface="Tahoma"/>
                <a:ea typeface="+mn-lt"/>
                <a:cs typeface="+mn-lt"/>
              </a:rPr>
              <a:t> the </a:t>
            </a:r>
            <a:r>
              <a:rPr lang="it-IT" err="1">
                <a:latin typeface="Tahoma"/>
                <a:ea typeface="+mn-lt"/>
                <a:cs typeface="+mn-lt"/>
              </a:rPr>
              <a:t>same</a:t>
            </a:r>
            <a:r>
              <a:rPr lang="it-IT" dirty="0">
                <a:latin typeface="Tahoma"/>
                <a:ea typeface="+mn-lt"/>
                <a:cs typeface="+mn-lt"/>
              </a:rPr>
              <a:t> information </a:t>
            </a:r>
            <a:r>
              <a:rPr lang="it-IT" err="1">
                <a:latin typeface="Tahoma"/>
                <a:ea typeface="+mn-lt"/>
                <a:cs typeface="+mn-lt"/>
              </a:rPr>
              <a:t>could</a:t>
            </a:r>
            <a:r>
              <a:rPr lang="it-IT" dirty="0">
                <a:latin typeface="Tahoma"/>
                <a:ea typeface="+mn-lt"/>
                <a:cs typeface="+mn-lt"/>
              </a:rPr>
              <a:t> be </a:t>
            </a:r>
            <a:r>
              <a:rPr lang="it-IT" err="1">
                <a:latin typeface="Tahoma"/>
                <a:ea typeface="+mn-lt"/>
                <a:cs typeface="+mn-lt"/>
              </a:rPr>
              <a:t>acquired</a:t>
            </a:r>
            <a:r>
              <a:rPr lang="it-IT" dirty="0">
                <a:latin typeface="Tahoma"/>
                <a:ea typeface="+mn-lt"/>
                <a:cs typeface="+mn-lt"/>
              </a:rPr>
              <a:t> by </a:t>
            </a:r>
            <a:r>
              <a:rPr lang="it-IT" err="1">
                <a:latin typeface="Tahoma"/>
                <a:ea typeface="+mn-lt"/>
                <a:cs typeface="+mn-lt"/>
              </a:rPr>
              <a:t>observing</a:t>
            </a:r>
            <a:r>
              <a:rPr lang="it-IT" dirty="0">
                <a:latin typeface="Tahoma"/>
                <a:ea typeface="+mn-lt"/>
                <a:cs typeface="+mn-lt"/>
              </a:rPr>
              <a:t> X</a:t>
            </a:r>
            <a:r>
              <a:rPr lang="it-IT" baseline="-25000" dirty="0">
                <a:latin typeface="Tahoma"/>
                <a:ea typeface="+mn-lt"/>
                <a:cs typeface="+mn-lt"/>
              </a:rPr>
              <a:t>1</a:t>
            </a:r>
            <a:r>
              <a:rPr lang="it-IT" dirty="0">
                <a:latin typeface="Tahoma"/>
                <a:ea typeface="+mn-lt"/>
                <a:cs typeface="+mn-lt"/>
              </a:rPr>
              <a:t> V X</a:t>
            </a:r>
            <a:r>
              <a:rPr lang="it-IT" baseline="-25000" dirty="0">
                <a:latin typeface="Tahoma"/>
                <a:ea typeface="+mn-lt"/>
                <a:cs typeface="+mn-lt"/>
              </a:rPr>
              <a:t>2</a:t>
            </a:r>
            <a:r>
              <a:rPr lang="it-IT" dirty="0">
                <a:latin typeface="Tahoma"/>
                <a:ea typeface="+mn-lt"/>
                <a:cs typeface="+mn-lt"/>
              </a:rPr>
              <a:t> V ... V X</a:t>
            </a:r>
            <a:r>
              <a:rPr lang="it-IT" baseline="-25000" dirty="0">
                <a:latin typeface="Tahoma"/>
                <a:ea typeface="+mn-lt"/>
                <a:cs typeface="+mn-lt"/>
              </a:rPr>
              <a:t>N</a:t>
            </a:r>
            <a:endParaRPr lang="it-IT" baseline="-25000" dirty="0">
              <a:latin typeface="Tahoma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4660F7F-3BD1-2945-9251-F3EFE4026506}"/>
              </a:ext>
            </a:extLst>
          </p:cNvPr>
          <p:cNvGrpSpPr/>
          <p:nvPr/>
        </p:nvGrpSpPr>
        <p:grpSpPr>
          <a:xfrm>
            <a:off x="576792" y="3792538"/>
            <a:ext cx="2984500" cy="2200803"/>
            <a:chOff x="576792" y="3792538"/>
            <a:chExt cx="2984500" cy="2200803"/>
          </a:xfrm>
        </p:grpSpPr>
        <p:pic>
          <p:nvPicPr>
            <p:cNvPr id="18" name="Immagine 17" descr="Immagine che contiene testo, Carattere, schermata, numero&#10;&#10;Descrizione generata automaticamente">
              <a:extLst>
                <a:ext uri="{FF2B5EF4-FFF2-40B4-BE49-F238E27FC236}">
                  <a16:creationId xmlns:a16="http://schemas.microsoft.com/office/drawing/2014/main" id="{0B72013D-B200-81F8-5333-4B3AB917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792" y="4325408"/>
              <a:ext cx="2984500" cy="1667933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A6C536F-A974-EB8A-E26D-9B2704B86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966" y="3792538"/>
              <a:ext cx="2205566" cy="415925"/>
            </a:xfrm>
            <a:prstGeom prst="rect">
              <a:avLst/>
            </a:prstGeom>
          </p:spPr>
        </p:pic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5ED0B4A-9D18-6B00-B82D-A0985A4239F6}"/>
              </a:ext>
            </a:extLst>
          </p:cNvPr>
          <p:cNvSpPr txBox="1"/>
          <p:nvPr/>
        </p:nvSpPr>
        <p:spPr>
          <a:xfrm>
            <a:off x="4233332" y="3630083"/>
            <a:ext cx="67574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latin typeface="Tahoma"/>
                <a:ea typeface="Tahoma"/>
                <a:cs typeface="Tahoma"/>
              </a:rPr>
              <a:t>Synergysm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referrers</a:t>
            </a:r>
            <a:r>
              <a:rPr lang="it-IT" dirty="0">
                <a:latin typeface="Tahoma"/>
                <a:ea typeface="Tahoma"/>
                <a:cs typeface="Tahoma"/>
              </a:rPr>
              <a:t> to information </a:t>
            </a:r>
            <a:r>
              <a:rPr lang="it-IT" err="1">
                <a:latin typeface="Tahoma"/>
                <a:ea typeface="Tahoma"/>
                <a:cs typeface="Tahoma"/>
              </a:rPr>
              <a:t>that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is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only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present</a:t>
            </a:r>
            <a:r>
              <a:rPr lang="it-IT" dirty="0">
                <a:latin typeface="Tahoma"/>
                <a:ea typeface="Tahoma"/>
                <a:cs typeface="Tahoma"/>
              </a:rPr>
              <a:t> in the joint-</a:t>
            </a:r>
            <a:r>
              <a:rPr lang="it-IT" err="1">
                <a:latin typeface="Tahoma"/>
                <a:ea typeface="Tahoma"/>
                <a:cs typeface="Tahoma"/>
              </a:rPr>
              <a:t>states</a:t>
            </a:r>
            <a:r>
              <a:rPr lang="it-IT" dirty="0">
                <a:latin typeface="Tahoma"/>
                <a:ea typeface="Tahoma"/>
                <a:cs typeface="Tahoma"/>
              </a:rPr>
              <a:t> of </a:t>
            </a:r>
            <a:r>
              <a:rPr lang="it-IT" err="1">
                <a:latin typeface="Tahoma"/>
                <a:ea typeface="Tahoma"/>
                <a:cs typeface="Tahoma"/>
              </a:rPr>
              <a:t>two</a:t>
            </a:r>
            <a:r>
              <a:rPr lang="it-IT" dirty="0">
                <a:latin typeface="Tahoma"/>
                <a:ea typeface="Tahoma"/>
                <a:cs typeface="Tahoma"/>
              </a:rPr>
              <a:t> or more </a:t>
            </a:r>
            <a:r>
              <a:rPr lang="it-IT" err="1">
                <a:latin typeface="Tahoma"/>
                <a:ea typeface="Tahoma"/>
                <a:cs typeface="Tahoma"/>
              </a:rPr>
              <a:t>elements</a:t>
            </a:r>
            <a:r>
              <a:rPr lang="it-IT" dirty="0">
                <a:latin typeface="Tahoma"/>
                <a:ea typeface="Tahoma"/>
                <a:cs typeface="Tahoma"/>
              </a:rPr>
              <a:t> of the system and </a:t>
            </a:r>
            <a:r>
              <a:rPr lang="it-IT" err="1">
                <a:latin typeface="Tahoma"/>
                <a:ea typeface="Tahoma"/>
                <a:cs typeface="Tahoma"/>
              </a:rPr>
              <a:t>cannot</a:t>
            </a:r>
            <a:r>
              <a:rPr lang="it-IT" dirty="0">
                <a:latin typeface="Tahoma"/>
                <a:ea typeface="Tahoma"/>
                <a:cs typeface="Tahoma"/>
              </a:rPr>
              <a:t> be </a:t>
            </a:r>
            <a:r>
              <a:rPr lang="it-IT" err="1">
                <a:latin typeface="Tahoma"/>
                <a:ea typeface="Tahoma"/>
                <a:cs typeface="Tahoma"/>
              </a:rPr>
              <a:t>extracted</a:t>
            </a:r>
            <a:r>
              <a:rPr lang="it-IT" dirty="0">
                <a:latin typeface="Tahoma"/>
                <a:ea typeface="Tahoma"/>
                <a:cs typeface="Tahoma"/>
              </a:rPr>
              <a:t> from single </a:t>
            </a:r>
            <a:r>
              <a:rPr lang="it-IT" err="1">
                <a:latin typeface="Tahoma"/>
                <a:ea typeface="Tahoma"/>
                <a:cs typeface="Tahoma"/>
              </a:rPr>
              <a:t>variables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considered</a:t>
            </a:r>
            <a:r>
              <a:rPr lang="it-IT" dirty="0">
                <a:latin typeface="Tahoma"/>
                <a:ea typeface="Tahoma"/>
                <a:cs typeface="Tahoma"/>
              </a:rPr>
              <a:t> alone.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DC4BBA-358E-577F-5C47-1366A3E21D27}"/>
              </a:ext>
            </a:extLst>
          </p:cNvPr>
          <p:cNvSpPr txBox="1"/>
          <p:nvPr/>
        </p:nvSpPr>
        <p:spPr>
          <a:xfrm>
            <a:off x="4233332" y="4609041"/>
            <a:ext cx="78978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latin typeface="Tahoma"/>
                <a:ea typeface="Tahoma"/>
                <a:cs typeface="Tahoma"/>
              </a:rPr>
              <a:t>Due to the </a:t>
            </a:r>
            <a:r>
              <a:rPr lang="it-IT" err="1">
                <a:latin typeface="Tahoma"/>
                <a:ea typeface="Tahoma"/>
                <a:cs typeface="Tahoma"/>
              </a:rPr>
              <a:t>synergistic</a:t>
            </a:r>
            <a:r>
              <a:rPr lang="it-IT" dirty="0">
                <a:latin typeface="Tahoma"/>
                <a:ea typeface="Tahoma"/>
                <a:cs typeface="Tahoma"/>
              </a:rPr>
              <a:t> nature of the XOR </a:t>
            </a:r>
            <a:r>
              <a:rPr lang="it-IT" err="1">
                <a:latin typeface="Tahoma"/>
                <a:ea typeface="Tahoma"/>
                <a:cs typeface="Tahoma"/>
              </a:rPr>
              <a:t>function</a:t>
            </a:r>
            <a:r>
              <a:rPr lang="it-IT" dirty="0">
                <a:latin typeface="Tahoma"/>
                <a:ea typeface="Tahoma"/>
                <a:cs typeface="Tahoma"/>
              </a:rPr>
              <a:t>, the </a:t>
            </a:r>
            <a:r>
              <a:rPr lang="it-IT" err="1">
                <a:latin typeface="Tahoma"/>
                <a:ea typeface="Tahoma"/>
                <a:cs typeface="Tahoma"/>
              </a:rPr>
              <a:t>relationship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between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all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three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variables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only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comes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into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view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when</a:t>
            </a:r>
            <a:r>
              <a:rPr lang="it-IT" dirty="0">
                <a:latin typeface="Tahoma"/>
                <a:ea typeface="Tahoma"/>
                <a:cs typeface="Tahoma"/>
              </a:rPr>
              <a:t> information from </a:t>
            </a:r>
            <a:r>
              <a:rPr lang="it-IT" err="1">
                <a:latin typeface="Tahoma"/>
                <a:ea typeface="Tahoma"/>
                <a:cs typeface="Tahoma"/>
              </a:rPr>
              <a:t>all</a:t>
            </a:r>
            <a:r>
              <a:rPr lang="it-IT" dirty="0">
                <a:latin typeface="Tahoma"/>
                <a:ea typeface="Tahoma"/>
                <a:cs typeface="Tahoma"/>
              </a:rPr>
              <a:t> </a:t>
            </a:r>
            <a:r>
              <a:rPr lang="it-IT" err="1">
                <a:latin typeface="Tahoma"/>
                <a:ea typeface="Tahoma"/>
                <a:cs typeface="Tahoma"/>
              </a:rPr>
              <a:t>three</a:t>
            </a:r>
            <a:r>
              <a:rPr lang="it-IT" dirty="0">
                <a:latin typeface="Tahoma"/>
                <a:ea typeface="Tahoma"/>
                <a:cs typeface="Tahoma"/>
              </a:rPr>
              <a:t> are </a:t>
            </a:r>
            <a:r>
              <a:rPr lang="it-IT" err="1">
                <a:latin typeface="Tahoma"/>
                <a:ea typeface="Tahoma"/>
                <a:cs typeface="Tahoma"/>
              </a:rPr>
              <a:t>accounted</a:t>
            </a:r>
            <a:r>
              <a:rPr lang="it-IT" dirty="0">
                <a:latin typeface="Tahoma"/>
                <a:ea typeface="Tahoma"/>
                <a:cs typeface="Tahoma"/>
              </a:rPr>
              <a:t> for.</a:t>
            </a:r>
          </a:p>
          <a:p>
            <a:r>
              <a:rPr lang="it-IT" err="1">
                <a:latin typeface="Tahoma"/>
                <a:ea typeface="+mn-lt"/>
                <a:cs typeface="+mn-lt"/>
              </a:rPr>
              <a:t>This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occurs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because</a:t>
            </a:r>
            <a:r>
              <a:rPr lang="it-IT" dirty="0">
                <a:latin typeface="Tahoma"/>
                <a:ea typeface="+mn-lt"/>
                <a:cs typeface="+mn-lt"/>
              </a:rPr>
              <a:t> the output of the XOR </a:t>
            </a:r>
            <a:r>
              <a:rPr lang="it-IT" err="1">
                <a:latin typeface="Tahoma"/>
                <a:ea typeface="+mn-lt"/>
                <a:cs typeface="+mn-lt"/>
              </a:rPr>
              <a:t>function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cannot</a:t>
            </a:r>
            <a:r>
              <a:rPr lang="it-IT" dirty="0">
                <a:latin typeface="Tahoma"/>
                <a:ea typeface="+mn-lt"/>
                <a:cs typeface="+mn-lt"/>
              </a:rPr>
              <a:t> be </a:t>
            </a:r>
            <a:r>
              <a:rPr lang="it-IT" err="1">
                <a:latin typeface="Tahoma"/>
                <a:ea typeface="+mn-lt"/>
                <a:cs typeface="+mn-lt"/>
              </a:rPr>
              <a:t>known</a:t>
            </a:r>
            <a:r>
              <a:rPr lang="it-IT" dirty="0">
                <a:latin typeface="Tahoma"/>
                <a:ea typeface="+mn-lt"/>
                <a:cs typeface="+mn-lt"/>
              </a:rPr>
              <a:t> from a single </a:t>
            </a:r>
            <a:r>
              <a:rPr lang="it-IT" err="1">
                <a:latin typeface="Tahoma"/>
                <a:ea typeface="+mn-lt"/>
                <a:cs typeface="+mn-lt"/>
              </a:rPr>
              <a:t>argument</a:t>
            </a:r>
            <a:r>
              <a:rPr lang="it-IT" dirty="0">
                <a:latin typeface="Tahoma"/>
                <a:ea typeface="+mn-lt"/>
                <a:cs typeface="+mn-lt"/>
              </a:rPr>
              <a:t>: knowledge </a:t>
            </a:r>
            <a:r>
              <a:rPr lang="it-IT" err="1">
                <a:latin typeface="Tahoma"/>
                <a:ea typeface="+mn-lt"/>
                <a:cs typeface="+mn-lt"/>
              </a:rPr>
              <a:t>about</a:t>
            </a:r>
            <a:r>
              <a:rPr lang="it-IT" dirty="0">
                <a:latin typeface="Tahoma"/>
                <a:ea typeface="+mn-lt"/>
                <a:cs typeface="+mn-lt"/>
              </a:rPr>
              <a:t> </a:t>
            </a:r>
            <a:r>
              <a:rPr lang="it-IT" err="1">
                <a:latin typeface="Tahoma"/>
                <a:ea typeface="+mn-lt"/>
                <a:cs typeface="+mn-lt"/>
              </a:rPr>
              <a:t>both</a:t>
            </a:r>
            <a:r>
              <a:rPr lang="it-IT" dirty="0">
                <a:latin typeface="Tahoma"/>
                <a:ea typeface="+mn-lt"/>
                <a:cs typeface="+mn-lt"/>
              </a:rPr>
              <a:t> X</a:t>
            </a:r>
            <a:r>
              <a:rPr lang="it-IT" baseline="-25000" dirty="0">
                <a:latin typeface="Tahoma"/>
                <a:ea typeface="+mn-lt"/>
                <a:cs typeface="+mn-lt"/>
              </a:rPr>
              <a:t>1 </a:t>
            </a:r>
            <a:r>
              <a:rPr lang="it-IT" dirty="0">
                <a:latin typeface="Tahoma"/>
                <a:ea typeface="+mn-lt"/>
                <a:cs typeface="+mn-lt"/>
              </a:rPr>
              <a:t>and X</a:t>
            </a:r>
            <a:r>
              <a:rPr lang="it-IT" baseline="-25000" dirty="0">
                <a:latin typeface="Tahoma"/>
                <a:ea typeface="+mn-lt"/>
                <a:cs typeface="+mn-lt"/>
              </a:rPr>
              <a:t>2</a:t>
            </a:r>
            <a:r>
              <a:rPr lang="it-IT" dirty="0">
                <a:latin typeface="Tahoma"/>
                <a:ea typeface="+mn-lt"/>
                <a:cs typeface="+mn-lt"/>
              </a:rPr>
              <a:t> are </a:t>
            </a:r>
            <a:r>
              <a:rPr lang="it-IT" err="1">
                <a:latin typeface="Tahoma"/>
                <a:ea typeface="+mn-lt"/>
                <a:cs typeface="+mn-lt"/>
              </a:rPr>
              <a:t>necessary</a:t>
            </a:r>
            <a:r>
              <a:rPr lang="it-IT" dirty="0">
                <a:latin typeface="Tahoma"/>
                <a:ea typeface="+mn-lt"/>
                <a:cs typeface="+mn-lt"/>
              </a:rPr>
              <a:t> to determine </a:t>
            </a:r>
            <a:r>
              <a:rPr lang="it-IT" err="1">
                <a:latin typeface="Tahoma"/>
                <a:ea typeface="+mn-lt"/>
                <a:cs typeface="+mn-lt"/>
              </a:rPr>
              <a:t>whether</a:t>
            </a:r>
            <a:r>
              <a:rPr lang="it-IT" dirty="0">
                <a:latin typeface="Tahoma"/>
                <a:ea typeface="+mn-lt"/>
                <a:cs typeface="+mn-lt"/>
              </a:rPr>
              <a:t> X</a:t>
            </a:r>
            <a:r>
              <a:rPr lang="it-IT" baseline="-25000" dirty="0">
                <a:latin typeface="Tahoma"/>
                <a:ea typeface="+mn-lt"/>
                <a:cs typeface="+mn-lt"/>
              </a:rPr>
              <a:t>3 </a:t>
            </a:r>
            <a:r>
              <a:rPr lang="it-IT" err="1">
                <a:latin typeface="Tahoma"/>
                <a:ea typeface="+mn-lt"/>
                <a:cs typeface="+mn-lt"/>
              </a:rPr>
              <a:t>will</a:t>
            </a:r>
            <a:r>
              <a:rPr lang="it-IT" dirty="0">
                <a:latin typeface="Tahoma"/>
                <a:ea typeface="+mn-lt"/>
                <a:cs typeface="+mn-lt"/>
              </a:rPr>
              <a:t> be 0 or 1 bit.</a:t>
            </a:r>
            <a:endParaRPr lang="it-IT" dirty="0">
              <a:latin typeface="Tahoma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41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D9B08-0CB6-C54D-5F32-E0E0334F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36"/>
            <a:ext cx="9974944" cy="1325563"/>
          </a:xfrm>
        </p:spPr>
        <p:txBody>
          <a:bodyPr>
            <a:normAutofit/>
          </a:bodyPr>
          <a:lstStyle/>
          <a:p>
            <a:r>
              <a:rPr lang="it-IT" sz="3600" i="1" err="1">
                <a:latin typeface="Tahoma"/>
                <a:ea typeface="Tahoma"/>
                <a:cs typeface="Tahoma"/>
              </a:rPr>
              <a:t>Introduction</a:t>
            </a:r>
            <a:endParaRPr lang="it-IT" sz="3600" i="1" err="1"/>
          </a:p>
        </p:txBody>
      </p:sp>
      <p:pic>
        <p:nvPicPr>
          <p:cNvPr id="11" name="Immagine 10" descr="Immagine che contiene Rettangolo, schermata, design&#10;&#10;Descrizione generata automaticamente">
            <a:extLst>
              <a:ext uri="{FF2B5EF4-FFF2-40B4-BE49-F238E27FC236}">
                <a16:creationId xmlns:a16="http://schemas.microsoft.com/office/drawing/2014/main" id="{9F105311-53DE-3C27-7BB2-4CF3B3BF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665" y="3710598"/>
            <a:ext cx="1655234" cy="16552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8E1DE8-E693-08F4-0081-D7C93EA39E26}"/>
              </a:ext>
            </a:extLst>
          </p:cNvPr>
          <p:cNvSpPr txBox="1"/>
          <p:nvPr/>
        </p:nvSpPr>
        <p:spPr>
          <a:xfrm>
            <a:off x="698500" y="1716941"/>
            <a:ext cx="880451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u="sng" err="1">
                <a:latin typeface="Tahoma"/>
                <a:ea typeface="Calibri"/>
                <a:cs typeface="Calibri"/>
              </a:rPr>
              <a:t>Aim</a:t>
            </a:r>
            <a:r>
              <a:rPr lang="it-IT" sz="2800" dirty="0">
                <a:latin typeface="Tahoma"/>
                <a:ea typeface="Calibri"/>
                <a:cs typeface="Calibri"/>
              </a:rPr>
              <a:t>: </a:t>
            </a:r>
            <a:r>
              <a:rPr lang="it-IT" sz="2800" err="1">
                <a:latin typeface="Tahoma"/>
                <a:ea typeface="Calibri"/>
                <a:cs typeface="Calibri"/>
              </a:rPr>
              <a:t>Understanding</a:t>
            </a:r>
            <a:r>
              <a:rPr lang="it-IT" sz="2800" dirty="0">
                <a:latin typeface="Tahoma"/>
                <a:ea typeface="Calibri"/>
                <a:cs typeface="Calibri"/>
              </a:rPr>
              <a:t> community dynamics of users</a:t>
            </a:r>
          </a:p>
          <a:p>
            <a:endParaRPr lang="it-IT" sz="2800" dirty="0">
              <a:latin typeface="Tahoma"/>
              <a:ea typeface="Calibri"/>
              <a:cs typeface="Calibri"/>
            </a:endParaRPr>
          </a:p>
          <a:p>
            <a:r>
              <a:rPr lang="it-IT" sz="2800" b="1" u="sng" err="1">
                <a:latin typeface="Tahoma"/>
                <a:ea typeface="Calibri"/>
                <a:cs typeface="Calibri"/>
              </a:rPr>
              <a:t>Where</a:t>
            </a:r>
            <a:r>
              <a:rPr lang="it-IT" sz="2800" dirty="0">
                <a:latin typeface="Tahoma"/>
                <a:ea typeface="Calibri"/>
                <a:cs typeface="Calibri"/>
              </a:rPr>
              <a:t>: Online social </a:t>
            </a:r>
            <a:r>
              <a:rPr lang="it-IT" sz="2800" err="1">
                <a:latin typeface="Tahoma"/>
                <a:ea typeface="Calibri"/>
                <a:cs typeface="Calibri"/>
              </a:rPr>
              <a:t>context</a:t>
            </a:r>
            <a:r>
              <a:rPr lang="it-IT" sz="2800" dirty="0">
                <a:latin typeface="Tahoma"/>
                <a:ea typeface="Calibri"/>
                <a:cs typeface="Calibri"/>
              </a:rPr>
              <a:t> (</a:t>
            </a:r>
            <a:r>
              <a:rPr lang="it-IT" sz="2800" b="1" dirty="0">
                <a:latin typeface="Tahoma"/>
                <a:ea typeface="Calibri"/>
                <a:cs typeface="Calibri"/>
              </a:rPr>
              <a:t>"r\Place"</a:t>
            </a:r>
            <a:r>
              <a:rPr lang="it-IT" sz="2800" dirty="0">
                <a:latin typeface="Tahoma"/>
                <a:ea typeface="Calibri"/>
                <a:cs typeface="Calibri"/>
              </a:rPr>
              <a:t>)</a:t>
            </a:r>
          </a:p>
          <a:p>
            <a:endParaRPr lang="it-IT" sz="2800" dirty="0">
              <a:latin typeface="Tahoma"/>
              <a:ea typeface="Calibri"/>
              <a:cs typeface="Calibri"/>
            </a:endParaRPr>
          </a:p>
          <a:p>
            <a:r>
              <a:rPr lang="it-IT" sz="2800" b="1" u="sng" err="1">
                <a:latin typeface="Tahoma"/>
                <a:ea typeface="Calibri"/>
                <a:cs typeface="Calibri"/>
              </a:rPr>
              <a:t>What</a:t>
            </a:r>
            <a:r>
              <a:rPr lang="it-IT" sz="2800" dirty="0">
                <a:latin typeface="Tahoma"/>
                <a:ea typeface="Calibri"/>
                <a:cs typeface="Calibri"/>
              </a:rPr>
              <a:t>: </a:t>
            </a:r>
            <a:r>
              <a:rPr lang="it-IT" sz="2800" err="1">
                <a:latin typeface="Tahoma"/>
                <a:ea typeface="Calibri"/>
                <a:cs typeface="Calibri"/>
              </a:rPr>
              <a:t>Identify</a:t>
            </a:r>
            <a:r>
              <a:rPr lang="it-IT" sz="2800" dirty="0">
                <a:latin typeface="Tahoma"/>
                <a:ea typeface="Calibri"/>
                <a:cs typeface="Calibri"/>
              </a:rPr>
              <a:t> </a:t>
            </a:r>
            <a:r>
              <a:rPr lang="it-IT" sz="2800" err="1">
                <a:latin typeface="Tahoma"/>
                <a:ea typeface="Calibri"/>
                <a:cs typeface="Calibri"/>
              </a:rPr>
              <a:t>collaboration</a:t>
            </a:r>
            <a:r>
              <a:rPr lang="it-IT" sz="2800" dirty="0">
                <a:latin typeface="Tahoma"/>
                <a:ea typeface="Calibri"/>
                <a:cs typeface="Calibri"/>
              </a:rPr>
              <a:t> patterns</a:t>
            </a:r>
          </a:p>
          <a:p>
            <a:endParaRPr lang="it-IT" sz="2800" u="sng" dirty="0">
              <a:latin typeface="Tahoma"/>
              <a:ea typeface="Calibri"/>
              <a:cs typeface="Calibri"/>
            </a:endParaRPr>
          </a:p>
          <a:p>
            <a:r>
              <a:rPr lang="it-IT" sz="2800" b="1" u="sng" dirty="0">
                <a:latin typeface="Tahoma"/>
                <a:ea typeface="Calibri"/>
                <a:cs typeface="Calibri"/>
              </a:rPr>
              <a:t>How</a:t>
            </a:r>
            <a:r>
              <a:rPr lang="it-IT" sz="2800" dirty="0">
                <a:latin typeface="Tahoma"/>
                <a:ea typeface="Calibri"/>
                <a:cs typeface="Calibri"/>
              </a:rPr>
              <a:t>: Multiple </a:t>
            </a:r>
            <a:r>
              <a:rPr lang="it-IT" sz="2800" err="1">
                <a:latin typeface="Tahoma"/>
                <a:ea typeface="Calibri"/>
                <a:cs typeface="Calibri"/>
              </a:rPr>
              <a:t>analysis</a:t>
            </a:r>
            <a:r>
              <a:rPr lang="it-IT" sz="2800" dirty="0">
                <a:latin typeface="Tahoma"/>
                <a:ea typeface="Calibri"/>
                <a:cs typeface="Calibri"/>
              </a:rPr>
              <a:t> </a:t>
            </a:r>
            <a:r>
              <a:rPr lang="it-IT" sz="2800" err="1">
                <a:latin typeface="Tahoma"/>
                <a:ea typeface="Calibri"/>
                <a:cs typeface="Calibri"/>
              </a:rPr>
              <a:t>types</a:t>
            </a:r>
            <a:r>
              <a:rPr lang="it-IT" sz="2800" dirty="0">
                <a:latin typeface="Tahoma"/>
                <a:ea typeface="Calibri"/>
                <a:cs typeface="Calibri"/>
              </a:rPr>
              <a:t>, </a:t>
            </a:r>
            <a:r>
              <a:rPr lang="it-IT" sz="2800" err="1">
                <a:latin typeface="Tahoma"/>
                <a:ea typeface="Calibri"/>
                <a:cs typeface="Calibri"/>
              </a:rPr>
              <a:t>focusing</a:t>
            </a:r>
            <a:r>
              <a:rPr lang="it-IT" sz="2800" dirty="0">
                <a:latin typeface="Tahoma"/>
                <a:ea typeface="Calibri"/>
                <a:cs typeface="Calibri"/>
              </a:rPr>
              <a:t> on </a:t>
            </a:r>
            <a:r>
              <a:rPr lang="it-IT" sz="2800" b="1" err="1">
                <a:latin typeface="Tahoma"/>
                <a:ea typeface="Calibri"/>
                <a:cs typeface="Calibri"/>
              </a:rPr>
              <a:t>Partial</a:t>
            </a:r>
            <a:r>
              <a:rPr lang="it-IT" sz="2800" b="1" dirty="0">
                <a:latin typeface="Tahoma"/>
                <a:ea typeface="Calibri"/>
                <a:cs typeface="Calibri"/>
              </a:rPr>
              <a:t> </a:t>
            </a:r>
            <a:r>
              <a:rPr lang="it-IT" sz="2800" b="1" err="1">
                <a:latin typeface="Tahoma"/>
                <a:ea typeface="Calibri"/>
                <a:cs typeface="Calibri"/>
              </a:rPr>
              <a:t>Entropy</a:t>
            </a:r>
            <a:r>
              <a:rPr lang="it-IT" sz="2800" b="1" dirty="0">
                <a:latin typeface="Tahoma"/>
                <a:ea typeface="Calibri"/>
                <a:cs typeface="Calibri"/>
              </a:rPr>
              <a:t> </a:t>
            </a:r>
            <a:r>
              <a:rPr lang="it-IT" sz="2800" b="1" err="1">
                <a:latin typeface="Tahoma"/>
                <a:ea typeface="Calibri"/>
                <a:cs typeface="Calibri"/>
              </a:rPr>
              <a:t>Decomposition</a:t>
            </a:r>
            <a:r>
              <a:rPr lang="it-IT" sz="2800" b="1" dirty="0">
                <a:latin typeface="Tahoma"/>
                <a:ea typeface="Calibri"/>
                <a:cs typeface="Calibri"/>
              </a:rPr>
              <a:t> (PED)</a:t>
            </a:r>
          </a:p>
        </p:txBody>
      </p:sp>
    </p:spTree>
    <p:extLst>
      <p:ext uri="{BB962C8B-B14F-4D97-AF65-F5344CB8AC3E}">
        <p14:creationId xmlns:p14="http://schemas.microsoft.com/office/powerpoint/2010/main" val="2795049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B4BEE712-ADC8-02AB-B005-A527F97A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159504"/>
            <a:ext cx="10344738" cy="1325563"/>
          </a:xfrm>
        </p:spPr>
        <p:txBody>
          <a:bodyPr/>
          <a:lstStyle/>
          <a:p>
            <a:r>
              <a:rPr lang="it-IT" sz="3600" dirty="0">
                <a:latin typeface="Tahoma"/>
                <a:ea typeface="Tahoma"/>
                <a:cs typeface="Tahoma"/>
              </a:rPr>
              <a:t>Methods 4 – </a:t>
            </a:r>
            <a:r>
              <a:rPr lang="it-IT" sz="3600" err="1">
                <a:latin typeface="Tahoma"/>
                <a:ea typeface="Tahoma"/>
                <a:cs typeface="Tahoma"/>
              </a:rPr>
              <a:t>Partial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err="1">
                <a:latin typeface="Tahoma"/>
                <a:ea typeface="Tahoma"/>
                <a:cs typeface="Tahoma"/>
              </a:rPr>
              <a:t>Entropy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err="1">
                <a:latin typeface="Tahoma"/>
                <a:ea typeface="Tahoma"/>
                <a:cs typeface="Tahoma"/>
              </a:rPr>
              <a:t>decomposition</a:t>
            </a:r>
            <a:endParaRPr lang="it-IT" sz="4000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AEAB6F-8924-9842-4A18-09E8A83A9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244774"/>
            <a:ext cx="10727760" cy="5301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it-IT" sz="1800" dirty="0">
                <a:latin typeface="Tahoma"/>
                <a:ea typeface="Tahoma"/>
                <a:cs typeface="Tahoma"/>
              </a:rPr>
              <a:t>The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most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straightforward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generalization</a:t>
            </a:r>
            <a:r>
              <a:rPr lang="it-IT" sz="1800" dirty="0">
                <a:latin typeface="Tahoma"/>
                <a:ea typeface="Tahoma"/>
                <a:cs typeface="Tahoma"/>
              </a:rPr>
              <a:t> of the PID </a:t>
            </a:r>
            <a:r>
              <a:rPr lang="it-IT" sz="1800" dirty="0" err="1">
                <a:latin typeface="Tahoma"/>
                <a:ea typeface="Tahoma"/>
                <a:cs typeface="Tahoma"/>
              </a:rPr>
              <a:t>is</a:t>
            </a:r>
            <a:r>
              <a:rPr lang="it-IT" sz="1800" dirty="0">
                <a:latin typeface="Tahoma"/>
                <a:ea typeface="Tahoma"/>
                <a:cs typeface="Tahoma"/>
              </a:rPr>
              <a:t> the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partial</a:t>
            </a:r>
            <a:r>
              <a:rPr lang="it-IT" sz="1800" b="1" dirty="0">
                <a:latin typeface="Tahoma"/>
                <a:ea typeface="Tahoma"/>
                <a:cs typeface="Tahoma"/>
              </a:rPr>
              <a:t>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entropy</a:t>
            </a:r>
            <a:r>
              <a:rPr lang="it-IT" sz="1800" b="1" dirty="0">
                <a:latin typeface="Tahoma"/>
                <a:ea typeface="Tahoma"/>
                <a:cs typeface="Tahoma"/>
              </a:rPr>
              <a:t>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decomposition</a:t>
            </a:r>
            <a:r>
              <a:rPr lang="it-IT" sz="1800" b="1" dirty="0">
                <a:latin typeface="Tahoma"/>
                <a:ea typeface="Tahoma"/>
                <a:cs typeface="Tahoma"/>
              </a:rPr>
              <a:t> (PED).</a:t>
            </a:r>
          </a:p>
          <a:p>
            <a:pPr marL="0" indent="0">
              <a:buNone/>
            </a:pPr>
            <a:r>
              <a:rPr lang="it-IT" sz="1800" dirty="0" err="1">
                <a:latin typeface="Tahoma"/>
                <a:ea typeface="Tahoma"/>
                <a:cs typeface="Tahoma"/>
              </a:rPr>
              <a:t>Instead</a:t>
            </a:r>
            <a:r>
              <a:rPr lang="it-IT" sz="1800" dirty="0">
                <a:latin typeface="Tahoma"/>
                <a:ea typeface="Tahoma"/>
                <a:cs typeface="Tahoma"/>
              </a:rPr>
              <a:t> of </a:t>
            </a:r>
            <a:r>
              <a:rPr lang="it-IT" sz="1800" dirty="0" err="1">
                <a:latin typeface="Tahoma"/>
                <a:ea typeface="Tahoma"/>
                <a:cs typeface="Tahoma"/>
              </a:rPr>
              <a:t>mutual</a:t>
            </a:r>
            <a:r>
              <a:rPr lang="it-IT" sz="1800" dirty="0">
                <a:latin typeface="Tahoma"/>
                <a:ea typeface="Tahoma"/>
                <a:cs typeface="Tahoma"/>
              </a:rPr>
              <a:t> information,</a:t>
            </a:r>
            <a:r>
              <a:rPr lang="it-IT" sz="1800" b="1" dirty="0">
                <a:latin typeface="Tahoma"/>
                <a:ea typeface="Tahoma"/>
                <a:cs typeface="Tahoma"/>
              </a:rPr>
              <a:t> </a:t>
            </a:r>
            <a:r>
              <a:rPr lang="it-IT" sz="1800" dirty="0">
                <a:latin typeface="Tahoma"/>
                <a:ea typeface="Tahoma"/>
                <a:cs typeface="Tahoma"/>
              </a:rPr>
              <a:t>the PED </a:t>
            </a:r>
            <a:r>
              <a:rPr lang="it-IT" sz="1800" dirty="0" err="1">
                <a:latin typeface="Tahoma"/>
                <a:ea typeface="Tahoma"/>
                <a:cs typeface="Tahoma"/>
              </a:rPr>
              <a:t>decomposes</a:t>
            </a:r>
            <a:r>
              <a:rPr lang="it-IT" sz="1800" dirty="0">
                <a:latin typeface="Tahoma"/>
                <a:ea typeface="Tahoma"/>
                <a:cs typeface="Tahoma"/>
              </a:rPr>
              <a:t> the joint </a:t>
            </a:r>
            <a:r>
              <a:rPr lang="it-IT" sz="1800" dirty="0" err="1">
                <a:latin typeface="Tahoma"/>
                <a:ea typeface="Tahoma"/>
                <a:cs typeface="Tahoma"/>
              </a:rPr>
              <a:t>entropy</a:t>
            </a:r>
            <a:r>
              <a:rPr lang="it-IT" sz="1800" dirty="0">
                <a:latin typeface="Tahoma"/>
                <a:ea typeface="Tahoma"/>
                <a:cs typeface="Tahoma"/>
              </a:rPr>
              <a:t> of a set of </a:t>
            </a:r>
            <a:r>
              <a:rPr lang="it-IT" sz="1800" dirty="0" err="1">
                <a:latin typeface="Tahoma"/>
                <a:ea typeface="Tahoma"/>
                <a:cs typeface="Tahoma"/>
              </a:rPr>
              <a:t>variables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without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requiring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categorizing</a:t>
            </a:r>
            <a:r>
              <a:rPr lang="it-IT" sz="1800" dirty="0">
                <a:latin typeface="Tahoma"/>
                <a:ea typeface="Tahoma"/>
                <a:cs typeface="Tahoma"/>
              </a:rPr>
              <a:t> some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as</a:t>
            </a:r>
            <a:r>
              <a:rPr lang="it-IT" sz="1800" dirty="0">
                <a:latin typeface="Tahoma"/>
                <a:ea typeface="Tahoma"/>
                <a:cs typeface="Tahoma"/>
              </a:rPr>
              <a:t> sources and </a:t>
            </a:r>
            <a:r>
              <a:rPr lang="it-IT" sz="1800" dirty="0" err="1">
                <a:latin typeface="Tahoma"/>
                <a:ea typeface="Tahoma"/>
                <a:cs typeface="Tahoma"/>
              </a:rPr>
              <a:t>others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as</a:t>
            </a:r>
            <a:r>
              <a:rPr lang="it-IT" sz="1800" dirty="0">
                <a:latin typeface="Tahoma"/>
                <a:ea typeface="Tahoma"/>
                <a:cs typeface="Tahoma"/>
              </a:rPr>
              <a:t> targets.</a:t>
            </a:r>
          </a:p>
          <a:p>
            <a:pPr>
              <a:buNone/>
            </a:pPr>
            <a:r>
              <a:rPr lang="it-IT" sz="1800" dirty="0">
                <a:latin typeface="Tahoma"/>
                <a:ea typeface="Tahoma"/>
                <a:cs typeface="Tahoma"/>
              </a:rPr>
              <a:t>After the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choice</a:t>
            </a:r>
            <a:r>
              <a:rPr lang="it-IT" sz="1800" dirty="0">
                <a:latin typeface="Tahoma"/>
                <a:ea typeface="Tahoma"/>
                <a:cs typeface="Tahoma"/>
              </a:rPr>
              <a:t> of a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redundant</a:t>
            </a:r>
            <a:r>
              <a:rPr lang="it-IT" sz="1800" b="1" dirty="0">
                <a:latin typeface="Tahoma"/>
                <a:ea typeface="Tahoma"/>
                <a:cs typeface="Tahoma"/>
              </a:rPr>
              <a:t>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entropy</a:t>
            </a:r>
            <a:r>
              <a:rPr lang="it-IT" sz="1800" b="1" dirty="0">
                <a:latin typeface="Tahoma"/>
                <a:ea typeface="Tahoma"/>
                <a:cs typeface="Tahoma"/>
              </a:rPr>
              <a:t> </a:t>
            </a:r>
            <a:r>
              <a:rPr lang="it-IT" sz="1800" b="1" dirty="0" err="1">
                <a:latin typeface="Tahoma"/>
                <a:ea typeface="Tahoma"/>
                <a:cs typeface="Tahoma"/>
              </a:rPr>
              <a:t>function</a:t>
            </a:r>
            <a:r>
              <a:rPr lang="it-IT" sz="1800" b="1" dirty="0">
                <a:latin typeface="Tahoma"/>
                <a:ea typeface="Tahoma"/>
                <a:cs typeface="Tahoma"/>
              </a:rPr>
              <a:t> </a:t>
            </a:r>
            <a:r>
              <a:rPr lang="it-IT" sz="1800" i="1" dirty="0">
                <a:latin typeface="Tahoma"/>
                <a:ea typeface="Tahoma"/>
                <a:cs typeface="Tahoma"/>
              </a:rPr>
              <a:t>("</a:t>
            </a:r>
            <a:r>
              <a:rPr lang="it-IT" sz="1800" i="1" u="sng" dirty="0">
                <a:latin typeface="Tahoma"/>
                <a:ea typeface="Tahoma"/>
                <a:cs typeface="Tahoma"/>
              </a:rPr>
              <a:t>Common </a:t>
            </a:r>
            <a:r>
              <a:rPr lang="it-IT" sz="1800" i="1" u="sng" dirty="0" err="1">
                <a:latin typeface="Tahoma"/>
                <a:ea typeface="Tahoma"/>
                <a:cs typeface="Tahoma"/>
              </a:rPr>
              <a:t>Surprisal</a:t>
            </a:r>
            <a:r>
              <a:rPr lang="it-IT" sz="1800" i="1" dirty="0">
                <a:latin typeface="Tahoma"/>
                <a:ea typeface="Tahoma"/>
                <a:cs typeface="Tahoma"/>
              </a:rPr>
              <a:t>)":</a:t>
            </a:r>
            <a:endParaRPr lang="it-IT" i="1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r>
              <a:rPr lang="it-IT" sz="1800" dirty="0" err="1">
                <a:latin typeface="Tahoma"/>
                <a:ea typeface="Tahoma"/>
                <a:cs typeface="Tahoma"/>
              </a:rPr>
              <a:t>it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is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possible</a:t>
            </a:r>
            <a:r>
              <a:rPr lang="it-IT" sz="1800" dirty="0">
                <a:latin typeface="Tahoma"/>
                <a:ea typeface="Tahoma"/>
                <a:cs typeface="Tahoma"/>
              </a:rPr>
              <a:t> to </a:t>
            </a:r>
            <a:r>
              <a:rPr lang="it-IT" sz="1800" dirty="0" err="1">
                <a:latin typeface="Tahoma"/>
                <a:ea typeface="Tahoma"/>
                <a:cs typeface="Tahoma"/>
              </a:rPr>
              <a:t>define</a:t>
            </a:r>
            <a:r>
              <a:rPr lang="it-IT" sz="1800" dirty="0">
                <a:latin typeface="Tahoma"/>
                <a:ea typeface="Tahoma"/>
                <a:cs typeface="Tahoma"/>
              </a:rPr>
              <a:t> a </a:t>
            </a:r>
            <a:r>
              <a:rPr lang="it-IT" sz="1800" dirty="0" err="1">
                <a:latin typeface="Tahoma"/>
                <a:ea typeface="Tahoma"/>
                <a:cs typeface="Tahoma"/>
              </a:rPr>
              <a:t>redundancy</a:t>
            </a:r>
            <a:r>
              <a:rPr lang="it-IT" sz="1800" dirty="0">
                <a:latin typeface="Tahoma"/>
                <a:ea typeface="Tahoma"/>
                <a:cs typeface="Tahoma"/>
              </a:rPr>
              <a:t> lattice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that</a:t>
            </a:r>
            <a:r>
              <a:rPr lang="it-IT" sz="1800" dirty="0">
                <a:latin typeface="Tahoma"/>
                <a:ea typeface="Tahoma"/>
                <a:cs typeface="Tahoma"/>
              </a:rPr>
              <a:t> can be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solved</a:t>
            </a:r>
            <a:r>
              <a:rPr lang="it-IT" sz="1800" dirty="0">
                <a:latin typeface="Tahoma"/>
                <a:ea typeface="Tahoma"/>
                <a:cs typeface="Tahoma"/>
              </a:rPr>
              <a:t> via </a:t>
            </a:r>
            <a:r>
              <a:rPr lang="it-IT" sz="1800" dirty="0" err="1">
                <a:latin typeface="Tahoma"/>
                <a:ea typeface="Tahoma"/>
                <a:cs typeface="Tahoma"/>
              </a:rPr>
              <a:t>Mobius</a:t>
            </a:r>
            <a:r>
              <a:rPr lang="it-IT" sz="1800" dirty="0">
                <a:latin typeface="Tahoma"/>
                <a:ea typeface="Tahoma"/>
                <a:cs typeface="Tahoma"/>
              </a:rPr>
              <a:t> </a:t>
            </a:r>
            <a:r>
              <a:rPr lang="it-IT" sz="1800" dirty="0" err="1">
                <a:latin typeface="Tahoma"/>
                <a:ea typeface="Tahoma"/>
                <a:cs typeface="Tahoma"/>
              </a:rPr>
              <a:t>inversion</a:t>
            </a:r>
            <a:r>
              <a:rPr lang="it-IT" sz="1800" dirty="0">
                <a:latin typeface="Tahoma"/>
                <a:ea typeface="Tahoma"/>
                <a:cs typeface="Tahoma"/>
              </a:rPr>
              <a:t> in the </a:t>
            </a:r>
            <a:r>
              <a:rPr lang="it-IT" sz="1800" dirty="0" err="1">
                <a:latin typeface="Tahoma"/>
                <a:ea typeface="Tahoma"/>
                <a:cs typeface="Tahoma"/>
              </a:rPr>
              <a:t>same</a:t>
            </a:r>
            <a:r>
              <a:rPr lang="it-IT" sz="1800" dirty="0">
                <a:latin typeface="Tahoma"/>
                <a:ea typeface="Tahoma"/>
                <a:cs typeface="Tahoma"/>
              </a:rPr>
              <a:t> way:</a:t>
            </a:r>
            <a:endParaRPr lang="it-IT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  <a:p>
            <a:pPr>
              <a:buNone/>
            </a:pPr>
            <a:endParaRPr lang="it-IT" sz="1800" dirty="0">
              <a:latin typeface="Tahoma"/>
              <a:ea typeface="Tahoma"/>
              <a:cs typeface="Tahoma"/>
            </a:endParaRPr>
          </a:p>
        </p:txBody>
      </p:sp>
      <p:pic>
        <p:nvPicPr>
          <p:cNvPr id="6" name="Immagine 5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9BAFC80E-046D-E6ED-CCE2-5E043953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0" y="3665270"/>
            <a:ext cx="3338759" cy="851698"/>
          </a:xfrm>
          <a:prstGeom prst="rect">
            <a:avLst/>
          </a:prstGeom>
        </p:spPr>
      </p:pic>
      <p:pic>
        <p:nvPicPr>
          <p:cNvPr id="2" name="Immagine 1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F09521E2-2F2A-70C1-0C85-29C3C7E4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3" y="2637753"/>
            <a:ext cx="5222828" cy="672864"/>
          </a:xfrm>
          <a:prstGeom prst="rect">
            <a:avLst/>
          </a:prstGeom>
        </p:spPr>
      </p:pic>
      <p:pic>
        <p:nvPicPr>
          <p:cNvPr id="4" name="Immagine 3" descr="Immagine che contiene Carattere, bianco, testo, calligrafia&#10;&#10;Descrizione generata automaticamente">
            <a:extLst>
              <a:ext uri="{FF2B5EF4-FFF2-40B4-BE49-F238E27FC236}">
                <a16:creationId xmlns:a16="http://schemas.microsoft.com/office/drawing/2014/main" id="{EFEA31E1-D6EC-30F6-D724-081AD6319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85" y="2637496"/>
            <a:ext cx="2100903" cy="4651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025016-BB65-F603-4A0A-95E11A3920E6}"/>
              </a:ext>
            </a:extLst>
          </p:cNvPr>
          <p:cNvSpPr txBox="1"/>
          <p:nvPr/>
        </p:nvSpPr>
        <p:spPr>
          <a:xfrm>
            <a:off x="5678036" y="2757985"/>
            <a:ext cx="14642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err="1">
                <a:latin typeface="Tahoma"/>
                <a:ea typeface="Calibri"/>
                <a:cs typeface="Calibri"/>
              </a:rPr>
              <a:t>where</a:t>
            </a:r>
            <a:endParaRPr lang="it-IT" sz="1600" err="1">
              <a:latin typeface="Tahoma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FB98EF1-B61C-D55C-6B36-C40CA8984478}"/>
              </a:ext>
            </a:extLst>
          </p:cNvPr>
          <p:cNvGrpSpPr/>
          <p:nvPr/>
        </p:nvGrpSpPr>
        <p:grpSpPr>
          <a:xfrm>
            <a:off x="1717344" y="4520821"/>
            <a:ext cx="9496567" cy="1610436"/>
            <a:chOff x="1717344" y="4520821"/>
            <a:chExt cx="9496567" cy="1610436"/>
          </a:xfrm>
        </p:grpSpPr>
        <p:pic>
          <p:nvPicPr>
            <p:cNvPr id="8" name="Immagine 7" descr="Immagine che contiene Carattere, testo, tipografia&#10;&#10;Descrizione generata automaticamente">
              <a:extLst>
                <a:ext uri="{FF2B5EF4-FFF2-40B4-BE49-F238E27FC236}">
                  <a16:creationId xmlns:a16="http://schemas.microsoft.com/office/drawing/2014/main" id="{982CAA2D-F512-9FBC-5329-8F9EDF42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5255" y="4520821"/>
              <a:ext cx="8188656" cy="587466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bianco, calligrafia&#10;&#10;Descrizione generata automaticamente">
              <a:extLst>
                <a:ext uri="{FF2B5EF4-FFF2-40B4-BE49-F238E27FC236}">
                  <a16:creationId xmlns:a16="http://schemas.microsoft.com/office/drawing/2014/main" id="{689C9E62-4047-0975-864B-489D2F04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291" y="4950157"/>
              <a:ext cx="4343400" cy="1181100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4C792F4C-E0D2-5905-4C7C-49068EC02B42}"/>
                </a:ext>
              </a:extLst>
            </p:cNvPr>
            <p:cNvSpPr/>
            <p:nvPr/>
          </p:nvSpPr>
          <p:spPr>
            <a:xfrm>
              <a:off x="1717344" y="5046828"/>
              <a:ext cx="909850" cy="568656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FABD39A-954A-4E41-F177-AE30054271BC}"/>
              </a:ext>
            </a:extLst>
          </p:cNvPr>
          <p:cNvGrpSpPr/>
          <p:nvPr/>
        </p:nvGrpSpPr>
        <p:grpSpPr>
          <a:xfrm>
            <a:off x="1909884" y="571499"/>
            <a:ext cx="7873999" cy="3380153"/>
            <a:chOff x="1909884" y="571499"/>
            <a:chExt cx="7873999" cy="3380153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1DC45E6-9229-F075-35DB-8259B08E4AEE}"/>
                </a:ext>
              </a:extLst>
            </p:cNvPr>
            <p:cNvSpPr/>
            <p:nvPr/>
          </p:nvSpPr>
          <p:spPr>
            <a:xfrm>
              <a:off x="1909884" y="571499"/>
              <a:ext cx="7873999" cy="33801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 descr="Immagine che contiene testo, Carattere, bianco, tipografia&#10;&#10;Descrizione generata automaticamente">
              <a:extLst>
                <a:ext uri="{FF2B5EF4-FFF2-40B4-BE49-F238E27FC236}">
                  <a16:creationId xmlns:a16="http://schemas.microsoft.com/office/drawing/2014/main" id="{172B1F30-3093-4EEB-589C-6FF17968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0525" y="658832"/>
              <a:ext cx="4422531" cy="540972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0CA2D25-1525-0B5E-25F4-A896D930703E}"/>
                </a:ext>
              </a:extLst>
            </p:cNvPr>
            <p:cNvSpPr txBox="1"/>
            <p:nvPr/>
          </p:nvSpPr>
          <p:spPr>
            <a:xfrm>
              <a:off x="2278672" y="786422"/>
              <a:ext cx="12064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ea typeface="Calibri"/>
                  <a:cs typeface="Calibri"/>
                </a:rPr>
                <a:t>N = 2</a:t>
              </a:r>
            </a:p>
          </p:txBody>
        </p:sp>
      </p:grpSp>
      <p:pic>
        <p:nvPicPr>
          <p:cNvPr id="14" name="Immagine 13" descr="Immagine che contiene testo, Carattere, bianco&#10;&#10;Descrizione generata automaticamente">
            <a:extLst>
              <a:ext uri="{FF2B5EF4-FFF2-40B4-BE49-F238E27FC236}">
                <a16:creationId xmlns:a16="http://schemas.microsoft.com/office/drawing/2014/main" id="{05DB8F9C-F831-5182-5AEE-B8B83121A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3578" y="1247885"/>
            <a:ext cx="6603999" cy="1910150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4CB0855C-0F6E-D743-84D0-913AC5D3AC34}"/>
              </a:ext>
            </a:extLst>
          </p:cNvPr>
          <p:cNvSpPr/>
          <p:nvPr/>
        </p:nvSpPr>
        <p:spPr>
          <a:xfrm>
            <a:off x="4296018" y="1145444"/>
            <a:ext cx="2110153" cy="84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10B774-A3A8-DF39-EEC5-54F19500B6EB}"/>
              </a:ext>
            </a:extLst>
          </p:cNvPr>
          <p:cNvSpPr txBox="1"/>
          <p:nvPr/>
        </p:nvSpPr>
        <p:spPr>
          <a:xfrm>
            <a:off x="2278672" y="1343268"/>
            <a:ext cx="1206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Calibri"/>
                <a:cs typeface="Calibri"/>
              </a:rPr>
              <a:t>N =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A5E9BB-27D3-27B5-22E0-C7CAC296D41B}"/>
              </a:ext>
            </a:extLst>
          </p:cNvPr>
          <p:cNvSpPr txBox="1"/>
          <p:nvPr/>
        </p:nvSpPr>
        <p:spPr>
          <a:xfrm>
            <a:off x="1948961" y="3196979"/>
            <a:ext cx="78813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u="sng" err="1">
                <a:ea typeface="+mn-lt"/>
                <a:cs typeface="+mn-lt"/>
              </a:rPr>
              <a:t>bivariate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mutual</a:t>
            </a:r>
            <a:r>
              <a:rPr lang="it-IT" i="1" u="sng" dirty="0">
                <a:ea typeface="+mn-lt"/>
                <a:cs typeface="+mn-lt"/>
              </a:rPr>
              <a:t> information </a:t>
            </a:r>
            <a:r>
              <a:rPr lang="it-IT" i="1" u="sng" err="1">
                <a:ea typeface="+mn-lt"/>
                <a:cs typeface="+mn-lt"/>
              </a:rPr>
              <a:t>may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not</a:t>
            </a:r>
            <a:r>
              <a:rPr lang="it-IT" i="1" u="sng" dirty="0">
                <a:ea typeface="+mn-lt"/>
                <a:cs typeface="+mn-lt"/>
              </a:rPr>
              <a:t> be “</a:t>
            </a:r>
            <a:r>
              <a:rPr lang="it-IT" i="1" u="sng" err="1">
                <a:ea typeface="+mn-lt"/>
                <a:cs typeface="+mn-lt"/>
              </a:rPr>
              <a:t>specific</a:t>
            </a:r>
            <a:r>
              <a:rPr lang="it-IT" i="1" u="sng" dirty="0">
                <a:ea typeface="+mn-lt"/>
                <a:cs typeface="+mn-lt"/>
              </a:rPr>
              <a:t>”: a </a:t>
            </a:r>
            <a:r>
              <a:rPr lang="it-IT" i="1" u="sng" err="1">
                <a:ea typeface="+mn-lt"/>
                <a:cs typeface="+mn-lt"/>
              </a:rPr>
              <a:t>dependency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between</a:t>
            </a:r>
            <a:endParaRPr lang="it-IT" i="1" u="sng">
              <a:ea typeface="Calibri"/>
              <a:cs typeface="Calibri"/>
            </a:endParaRPr>
          </a:p>
          <a:p>
            <a:r>
              <a:rPr lang="it-IT" i="1" u="sng" dirty="0" err="1">
                <a:ea typeface="+mn-lt"/>
                <a:cs typeface="+mn-lt"/>
              </a:rPr>
              <a:t>two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variables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does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not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necessarily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contain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only</a:t>
            </a:r>
            <a:r>
              <a:rPr lang="it-IT" i="1" u="sng" dirty="0">
                <a:ea typeface="+mn-lt"/>
                <a:cs typeface="+mn-lt"/>
              </a:rPr>
              <a:t> information </a:t>
            </a:r>
            <a:r>
              <a:rPr lang="it-IT" i="1" u="sng" dirty="0" err="1">
                <a:ea typeface="+mn-lt"/>
                <a:cs typeface="+mn-lt"/>
              </a:rPr>
              <a:t>shared</a:t>
            </a:r>
            <a:r>
              <a:rPr lang="it-IT" i="1" u="sng" dirty="0">
                <a:ea typeface="+mn-lt"/>
                <a:cs typeface="+mn-lt"/>
              </a:rPr>
              <a:t> by </a:t>
            </a:r>
            <a:r>
              <a:rPr lang="it-IT" i="1" u="sng" dirty="0" err="1">
                <a:ea typeface="+mn-lt"/>
                <a:cs typeface="+mn-lt"/>
              </a:rPr>
              <a:t>only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dirty="0" err="1">
                <a:ea typeface="+mn-lt"/>
                <a:cs typeface="+mn-lt"/>
              </a:rPr>
              <a:t>those</a:t>
            </a:r>
            <a:r>
              <a:rPr lang="it-IT" i="1" u="sng" dirty="0">
                <a:ea typeface="+mn-lt"/>
                <a:cs typeface="+mn-lt"/>
              </a:rPr>
              <a:t> 2!</a:t>
            </a:r>
            <a:endParaRPr lang="it-IT" i="1" u="sng" dirty="0" err="1"/>
          </a:p>
        </p:txBody>
      </p:sp>
    </p:spTree>
    <p:extLst>
      <p:ext uri="{BB962C8B-B14F-4D97-AF65-F5344CB8AC3E}">
        <p14:creationId xmlns:p14="http://schemas.microsoft.com/office/powerpoint/2010/main" val="15482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3EB9C-DF06-75B9-40D8-22B53B2A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85" y="262152"/>
            <a:ext cx="10240927" cy="60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it-IT" sz="1600" dirty="0" err="1">
                <a:latin typeface="Tahoma"/>
                <a:ea typeface="Tahoma"/>
                <a:cs typeface="Tahoma"/>
              </a:rPr>
              <a:t>We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have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previously</a:t>
            </a:r>
            <a:r>
              <a:rPr lang="it-IT" sz="1600" dirty="0">
                <a:latin typeface="Tahoma"/>
                <a:ea typeface="Tahoma"/>
                <a:cs typeface="Tahoma"/>
              </a:rPr>
              <a:t> made 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reference</a:t>
            </a:r>
            <a:r>
              <a:rPr lang="it-IT" sz="1600" dirty="0">
                <a:latin typeface="Tahoma"/>
                <a:ea typeface="Tahoma"/>
                <a:cs typeface="Tahoma"/>
              </a:rPr>
              <a:t> to the idea </a:t>
            </a:r>
            <a:r>
              <a:rPr lang="it-IT" sz="1600" dirty="0" err="1">
                <a:latin typeface="Tahoma"/>
                <a:ea typeface="Tahoma"/>
                <a:cs typeface="Tahoma"/>
              </a:rPr>
              <a:t>that</a:t>
            </a:r>
            <a:r>
              <a:rPr lang="it-IT" sz="1600" dirty="0">
                <a:latin typeface="Tahoma"/>
                <a:ea typeface="Tahoma"/>
                <a:cs typeface="Tahoma"/>
              </a:rPr>
              <a:t> information can be </a:t>
            </a:r>
            <a:r>
              <a:rPr lang="it-IT" sz="1600" dirty="0" err="1">
                <a:latin typeface="Tahoma"/>
                <a:ea typeface="Tahoma"/>
                <a:cs typeface="Tahoma"/>
              </a:rPr>
              <a:t>synergistically</a:t>
            </a:r>
            <a:r>
              <a:rPr lang="it-IT" sz="1600" dirty="0">
                <a:latin typeface="Tahoma"/>
                <a:ea typeface="Tahoma"/>
                <a:cs typeface="Tahoma"/>
              </a:rPr>
              <a:t> or 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redundantly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shared</a:t>
            </a:r>
            <a:r>
              <a:rPr lang="it-IT" sz="1600" dirty="0">
                <a:latin typeface="Tahoma"/>
                <a:ea typeface="Tahoma"/>
                <a:cs typeface="Tahoma"/>
              </a:rPr>
              <a:t> </a:t>
            </a:r>
            <a:r>
              <a:rPr lang="it-IT" sz="1600" dirty="0" err="1">
                <a:latin typeface="Tahoma"/>
                <a:ea typeface="Tahoma"/>
                <a:cs typeface="Tahoma"/>
              </a:rPr>
              <a:t>between</a:t>
            </a:r>
            <a:r>
              <a:rPr lang="it-IT" sz="1600" dirty="0">
                <a:latin typeface="Tahoma"/>
                <a:ea typeface="Tahoma"/>
                <a:cs typeface="Tahoma"/>
              </a:rPr>
              <a:t> multiple sets of </a:t>
            </a:r>
            <a:r>
              <a:rPr lang="it-IT" sz="1600" dirty="0" err="1">
                <a:latin typeface="Tahoma"/>
                <a:ea typeface="Tahoma"/>
                <a:cs typeface="Tahoma"/>
              </a:rPr>
              <a:t>elements</a:t>
            </a:r>
            <a:r>
              <a:rPr lang="it-IT" sz="1600" dirty="0">
                <a:latin typeface="Tahoma"/>
                <a:ea typeface="Tahoma"/>
                <a:cs typeface="Tahoma"/>
              </a:rPr>
              <a:t> of a </a:t>
            </a:r>
            <a:r>
              <a:rPr lang="it-IT" sz="1600" dirty="0" err="1">
                <a:latin typeface="Tahoma"/>
                <a:ea typeface="Tahoma"/>
                <a:cs typeface="Tahoma"/>
              </a:rPr>
              <a:t>complex</a:t>
            </a:r>
            <a:r>
              <a:rPr lang="it-IT" sz="1600" dirty="0">
                <a:latin typeface="Tahoma"/>
                <a:ea typeface="Tahoma"/>
                <a:cs typeface="Tahoma"/>
              </a:rPr>
              <a:t> system.</a:t>
            </a:r>
          </a:p>
          <a:p>
            <a:pPr>
              <a:buNone/>
            </a:pPr>
            <a:r>
              <a:rPr lang="it-IT" sz="1600" dirty="0">
                <a:latin typeface="Tahoma"/>
                <a:ea typeface="Tahoma"/>
                <a:cs typeface="Tahoma"/>
              </a:rPr>
              <a:t>Of the tools </a:t>
            </a:r>
            <a:r>
              <a:rPr lang="it-IT" sz="1600" dirty="0" err="1">
                <a:latin typeface="Tahoma"/>
                <a:ea typeface="Tahoma"/>
                <a:cs typeface="Tahoma"/>
              </a:rPr>
              <a:t>that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have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been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applied</a:t>
            </a:r>
            <a:r>
              <a:rPr lang="it-IT" sz="1600" dirty="0">
                <a:latin typeface="Tahoma"/>
                <a:ea typeface="Tahoma"/>
                <a:cs typeface="Tahoma"/>
              </a:rPr>
              <a:t> to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infer</a:t>
            </a:r>
            <a:r>
              <a:rPr lang="it-IT" sz="1600" dirty="0">
                <a:latin typeface="Tahoma"/>
                <a:ea typeface="Tahoma"/>
                <a:cs typeface="Tahoma"/>
              </a:rPr>
              <a:t> high-</a:t>
            </a:r>
            <a:r>
              <a:rPr lang="it-IT" sz="1600" dirty="0" err="1">
                <a:latin typeface="Tahoma"/>
                <a:ea typeface="Tahoma"/>
                <a:cs typeface="Tahoma"/>
              </a:rPr>
              <a:t>order</a:t>
            </a:r>
            <a:r>
              <a:rPr lang="it-IT" sz="1600" dirty="0">
                <a:latin typeface="Tahoma"/>
                <a:ea typeface="Tahoma"/>
                <a:cs typeface="Tahoma"/>
              </a:rPr>
              <a:t> interactions, one of the </a:t>
            </a:r>
            <a:r>
              <a:rPr lang="it-IT" sz="1600" dirty="0" err="1">
                <a:latin typeface="Tahoma"/>
                <a:ea typeface="Tahoma"/>
                <a:cs typeface="Tahoma"/>
              </a:rPr>
              <a:t>most</a:t>
            </a:r>
            <a:r>
              <a:rPr lang="it-IT" sz="1600" dirty="0">
                <a:latin typeface="Tahoma"/>
                <a:ea typeface="Tahoma"/>
                <a:cs typeface="Tahoma"/>
              </a:rPr>
              <a:t> </a:t>
            </a:r>
            <a:r>
              <a:rPr lang="it-IT" sz="1600" dirty="0" err="1">
                <a:latin typeface="Tahoma"/>
                <a:ea typeface="Tahoma"/>
                <a:cs typeface="Tahoma"/>
              </a:rPr>
              <a:t>well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developed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is</a:t>
            </a:r>
            <a:r>
              <a:rPr lang="it-IT" sz="1600" dirty="0">
                <a:latin typeface="Tahoma"/>
                <a:ea typeface="Tahoma"/>
                <a:cs typeface="Tahoma"/>
              </a:rPr>
              <a:t> the </a:t>
            </a:r>
            <a:r>
              <a:rPr lang="it-IT" sz="1600" b="1" dirty="0" err="1">
                <a:latin typeface="Tahoma"/>
                <a:ea typeface="Tahoma"/>
                <a:cs typeface="Tahoma"/>
              </a:rPr>
              <a:t>partial</a:t>
            </a:r>
            <a:r>
              <a:rPr lang="it-IT" sz="1600" b="1" dirty="0">
                <a:latin typeface="Tahoma"/>
                <a:ea typeface="Tahoma"/>
                <a:cs typeface="Tahoma"/>
              </a:rPr>
              <a:t> information </a:t>
            </a:r>
            <a:r>
              <a:rPr lang="it-IT" sz="1600" b="1" dirty="0" err="1">
                <a:latin typeface="Tahoma"/>
                <a:ea typeface="Tahoma"/>
                <a:cs typeface="Tahoma"/>
              </a:rPr>
              <a:t>decomposition</a:t>
            </a:r>
            <a:r>
              <a:rPr lang="it-IT" sz="1600" b="1" dirty="0">
                <a:latin typeface="Tahoma"/>
                <a:ea typeface="Tahoma"/>
                <a:cs typeface="Tahoma"/>
              </a:rPr>
              <a:t> (PID)</a:t>
            </a:r>
            <a:r>
              <a:rPr lang="it-IT" sz="1600" dirty="0">
                <a:latin typeface="Tahoma"/>
                <a:ea typeface="Tahoma"/>
                <a:cs typeface="Tahoma"/>
              </a:rPr>
              <a:t>, </a:t>
            </a:r>
            <a:r>
              <a:rPr lang="it-IT" sz="1600" dirty="0" err="1">
                <a:latin typeface="Tahoma"/>
                <a:ea typeface="Tahoma"/>
                <a:cs typeface="Tahoma"/>
              </a:rPr>
              <a:t>which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reveals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that</a:t>
            </a:r>
            <a:r>
              <a:rPr lang="it-IT" sz="1600" dirty="0">
                <a:latin typeface="Tahoma"/>
                <a:ea typeface="Tahoma"/>
                <a:cs typeface="Tahoma"/>
              </a:rPr>
              <a:t> multiple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interacting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variables</a:t>
            </a:r>
            <a:r>
              <a:rPr lang="it-IT" sz="1600" dirty="0">
                <a:latin typeface="Tahoma"/>
                <a:ea typeface="Tahoma"/>
                <a:cs typeface="Tahoma"/>
              </a:rPr>
              <a:t> can </a:t>
            </a:r>
            <a:r>
              <a:rPr lang="it-IT" sz="1600" dirty="0" err="1">
                <a:latin typeface="Tahoma"/>
                <a:ea typeface="Tahoma"/>
                <a:cs typeface="Tahoma"/>
              </a:rPr>
              <a:t>participate</a:t>
            </a:r>
            <a:r>
              <a:rPr lang="it-IT" sz="1600" dirty="0">
                <a:latin typeface="Tahoma"/>
                <a:ea typeface="Tahoma"/>
                <a:cs typeface="Tahoma"/>
              </a:rPr>
              <a:t> in a </a:t>
            </a:r>
            <a:r>
              <a:rPr lang="it-IT" sz="1600" dirty="0" err="1">
                <a:latin typeface="Tahoma"/>
                <a:ea typeface="Tahoma"/>
                <a:cs typeface="Tahoma"/>
              </a:rPr>
              <a:t>variety</a:t>
            </a:r>
            <a:r>
              <a:rPr lang="it-IT" sz="1600" dirty="0">
                <a:latin typeface="Tahoma"/>
                <a:ea typeface="Tahoma"/>
                <a:cs typeface="Tahoma"/>
              </a:rPr>
              <a:t> of </a:t>
            </a:r>
            <a:r>
              <a:rPr lang="it-IT" sz="1600" dirty="0" err="1">
                <a:latin typeface="Tahoma"/>
                <a:ea typeface="Tahoma"/>
                <a:cs typeface="Tahoma"/>
              </a:rPr>
              <a:t>distinct</a:t>
            </a:r>
            <a:r>
              <a:rPr lang="it-IT" sz="1600" dirty="0">
                <a:latin typeface="Tahoma"/>
                <a:ea typeface="Tahoma"/>
                <a:cs typeface="Tahoma"/>
              </a:rPr>
              <a:t> information-sharing 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relationships</a:t>
            </a:r>
            <a:r>
              <a:rPr lang="it-IT" sz="1600" dirty="0">
                <a:latin typeface="Tahoma"/>
                <a:ea typeface="Tahoma"/>
                <a:cs typeface="Tahoma"/>
              </a:rPr>
              <a:t>,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including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redundant</a:t>
            </a:r>
            <a:r>
              <a:rPr lang="it-IT" sz="1600" dirty="0">
                <a:latin typeface="Tahoma"/>
                <a:ea typeface="Tahoma"/>
                <a:cs typeface="Tahoma"/>
              </a:rPr>
              <a:t>, </a:t>
            </a:r>
            <a:r>
              <a:rPr lang="it-IT" sz="1600" dirty="0" err="1">
                <a:latin typeface="Tahoma"/>
                <a:ea typeface="Tahoma"/>
                <a:cs typeface="Tahoma"/>
              </a:rPr>
              <a:t>unique</a:t>
            </a:r>
            <a:r>
              <a:rPr lang="it-IT" sz="1600" dirty="0">
                <a:latin typeface="Tahoma"/>
                <a:ea typeface="Tahoma"/>
                <a:cs typeface="Tahoma"/>
              </a:rPr>
              <a:t>, and </a:t>
            </a:r>
            <a:r>
              <a:rPr lang="it-IT" sz="1600" dirty="0" err="1">
                <a:latin typeface="Tahoma"/>
                <a:ea typeface="Tahoma"/>
                <a:cs typeface="Tahoma"/>
              </a:rPr>
              <a:t>synergistic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modes</a:t>
            </a:r>
            <a:r>
              <a:rPr lang="it-IT" sz="1600" dirty="0">
                <a:latin typeface="Tahoma"/>
                <a:ea typeface="Tahoma"/>
                <a:cs typeface="Tahoma"/>
              </a:rPr>
              <a:t>.</a:t>
            </a:r>
          </a:p>
          <a:p>
            <a:pPr>
              <a:buNone/>
            </a:pPr>
            <a:r>
              <a:rPr lang="it-IT" sz="1600" dirty="0">
                <a:latin typeface="Tahoma"/>
                <a:ea typeface="Tahoma"/>
                <a:cs typeface="Tahoma"/>
              </a:rPr>
              <a:t>Suppose </a:t>
            </a:r>
            <a:r>
              <a:rPr lang="it-IT" sz="1600" dirty="0" err="1">
                <a:latin typeface="Tahoma"/>
                <a:ea typeface="Tahoma"/>
                <a:cs typeface="Tahoma"/>
              </a:rPr>
              <a:t>we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have</a:t>
            </a:r>
            <a:r>
              <a:rPr lang="it-IT" sz="1600" dirty="0">
                <a:latin typeface="Tahoma"/>
                <a:ea typeface="Tahoma"/>
                <a:cs typeface="Tahoma"/>
              </a:rPr>
              <a:t> a system of N </a:t>
            </a:r>
            <a:r>
              <a:rPr lang="it-IT" sz="1600" dirty="0" err="1">
                <a:latin typeface="Tahoma"/>
                <a:ea typeface="Tahoma"/>
                <a:cs typeface="Tahoma"/>
              </a:rPr>
              <a:t>predictor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variables</a:t>
            </a:r>
            <a:r>
              <a:rPr lang="it-IT" sz="1600" dirty="0">
                <a:latin typeface="Tahoma"/>
                <a:ea typeface="Tahoma"/>
                <a:cs typeface="Tahoma"/>
              </a:rPr>
              <a:t>, </a:t>
            </a:r>
            <a:r>
              <a:rPr lang="it-IT" sz="1600" dirty="0" err="1">
                <a:latin typeface="Tahoma"/>
                <a:ea typeface="Tahoma"/>
                <a:cs typeface="Tahoma"/>
              </a:rPr>
              <a:t>all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informing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about</a:t>
            </a:r>
            <a:r>
              <a:rPr lang="it-IT" sz="1600" dirty="0">
                <a:latin typeface="Tahoma"/>
                <a:ea typeface="Tahoma"/>
                <a:cs typeface="Tahoma"/>
              </a:rPr>
              <a:t> the state of a single target Y. </a:t>
            </a:r>
            <a:r>
              <a:rPr lang="it-IT" sz="1600" dirty="0" err="1">
                <a:latin typeface="Tahoma"/>
                <a:ea typeface="Tahoma"/>
                <a:cs typeface="Tahoma"/>
              </a:rPr>
              <a:t>We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would</a:t>
            </a:r>
            <a:r>
              <a:rPr lang="it-IT" sz="1600" dirty="0">
                <a:latin typeface="Tahoma"/>
                <a:ea typeface="Tahoma"/>
                <a:cs typeface="Tahoma"/>
              </a:rPr>
              <a:t> like decompose the joint </a:t>
            </a:r>
            <a:r>
              <a:rPr lang="it-IT" sz="1600" dirty="0" err="1">
                <a:latin typeface="Tahoma"/>
                <a:ea typeface="Tahoma"/>
                <a:cs typeface="Tahoma"/>
              </a:rPr>
              <a:t>mutual</a:t>
            </a:r>
            <a:r>
              <a:rPr lang="it-IT" sz="1600" dirty="0">
                <a:latin typeface="Tahoma"/>
                <a:ea typeface="Tahoma"/>
                <a:cs typeface="Tahoma"/>
              </a:rPr>
              <a:t> information I(X</a:t>
            </a:r>
            <a:r>
              <a:rPr lang="it-IT" sz="1600" baseline="-25000" dirty="0">
                <a:latin typeface="Tahoma"/>
                <a:ea typeface="Tahoma"/>
                <a:cs typeface="Tahoma"/>
              </a:rPr>
              <a:t>1</a:t>
            </a:r>
            <a:r>
              <a:rPr lang="it-IT" sz="1600" dirty="0">
                <a:latin typeface="Tahoma"/>
                <a:ea typeface="Tahoma"/>
                <a:cs typeface="Tahoma"/>
              </a:rPr>
              <a:t> , . . . , X</a:t>
            </a:r>
            <a:r>
              <a:rPr lang="it-IT" sz="1600" baseline="-25000" dirty="0">
                <a:latin typeface="Tahoma"/>
                <a:ea typeface="Tahoma"/>
                <a:cs typeface="Tahoma"/>
              </a:rPr>
              <a:t>N </a:t>
            </a:r>
            <a:r>
              <a:rPr lang="it-IT" sz="1600" dirty="0">
                <a:latin typeface="Tahoma"/>
                <a:ea typeface="Tahoma"/>
                <a:cs typeface="Tahoma"/>
              </a:rPr>
              <a:t>; Y) down </a:t>
            </a:r>
            <a:r>
              <a:rPr lang="it-IT" sz="1600" dirty="0" err="1">
                <a:latin typeface="Tahoma"/>
                <a:ea typeface="Tahoma"/>
                <a:cs typeface="Tahoma"/>
              </a:rPr>
              <a:t>into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all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relevant</a:t>
            </a:r>
            <a:r>
              <a:rPr lang="it-IT" sz="1600" dirty="0">
                <a:latin typeface="Tahoma"/>
                <a:ea typeface="Tahoma"/>
                <a:cs typeface="Tahoma"/>
              </a:rPr>
              <a:t> </a:t>
            </a:r>
            <a:r>
              <a:rPr lang="it-IT" sz="1600" dirty="0" err="1">
                <a:latin typeface="Tahoma"/>
                <a:ea typeface="Tahoma"/>
                <a:cs typeface="Tahoma"/>
              </a:rPr>
              <a:t>combinations</a:t>
            </a:r>
            <a:r>
              <a:rPr lang="it-IT" sz="1600" dirty="0">
                <a:latin typeface="Tahoma"/>
                <a:ea typeface="Tahoma"/>
                <a:cs typeface="Tahoma"/>
              </a:rPr>
              <a:t> of </a:t>
            </a:r>
            <a:r>
              <a:rPr lang="it-IT" sz="1600">
                <a:latin typeface="Tahoma"/>
                <a:ea typeface="Tahoma"/>
                <a:cs typeface="Tahoma"/>
              </a:rPr>
              <a:t>sources.</a:t>
            </a:r>
            <a:endParaRPr lang="it-IT" sz="160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C1CC64B-EDBC-73AD-E769-3573BC74751C}"/>
              </a:ext>
            </a:extLst>
          </p:cNvPr>
          <p:cNvGrpSpPr/>
          <p:nvPr/>
        </p:nvGrpSpPr>
        <p:grpSpPr>
          <a:xfrm>
            <a:off x="586153" y="2779835"/>
            <a:ext cx="2808410" cy="419100"/>
            <a:chOff x="586153" y="2779835"/>
            <a:chExt cx="2808410" cy="4191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29C4651-9CAC-9D74-A983-FEE113882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513" y="2779835"/>
              <a:ext cx="1162050" cy="419100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B5D7BDA5-12CA-7BD4-9AEA-5F1334A944BB}"/>
                </a:ext>
              </a:extLst>
            </p:cNvPr>
            <p:cNvSpPr txBox="1"/>
            <p:nvPr/>
          </p:nvSpPr>
          <p:spPr>
            <a:xfrm>
              <a:off x="586153" y="2784230"/>
              <a:ext cx="11161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i="1" dirty="0">
                  <a:ea typeface="Calibri"/>
                  <a:cs typeface="Calibri"/>
                </a:rPr>
                <a:t>Es. N = 2</a:t>
              </a:r>
              <a:endParaRPr lang="it-IT" i="1" dirty="0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441CFE5E-79CD-937C-0942-0A6EB8D3BCCD}"/>
                </a:ext>
              </a:extLst>
            </p:cNvPr>
            <p:cNvCxnSpPr/>
            <p:nvPr/>
          </p:nvCxnSpPr>
          <p:spPr>
            <a:xfrm>
              <a:off x="1698137" y="2968136"/>
              <a:ext cx="377093" cy="5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magine 8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4D9B545F-774F-327D-E5A2-E2CFF3BD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9" y="3300047"/>
            <a:ext cx="3219450" cy="365760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7C8E1B28-5839-7A4B-E820-EA79027C1372}"/>
              </a:ext>
            </a:extLst>
          </p:cNvPr>
          <p:cNvGrpSpPr/>
          <p:nvPr/>
        </p:nvGrpSpPr>
        <p:grpSpPr>
          <a:xfrm>
            <a:off x="4034691" y="2707666"/>
            <a:ext cx="8159630" cy="3752849"/>
            <a:chOff x="4151922" y="2717435"/>
            <a:chExt cx="8159630" cy="3752849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96EFCC2E-15B0-E11C-BE5F-946833E4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4649" y="3566869"/>
              <a:ext cx="3789242" cy="456957"/>
            </a:xfrm>
            <a:prstGeom prst="rect">
              <a:avLst/>
            </a:prstGeom>
          </p:spPr>
        </p:pic>
        <p:pic>
          <p:nvPicPr>
            <p:cNvPr id="5" name="Immagine 4" descr="Immagine che contiene Carattere, calligrafia, tipografia, bianco&#10;&#10;Descrizione generata automaticamente">
              <a:extLst>
                <a:ext uri="{FF2B5EF4-FFF2-40B4-BE49-F238E27FC236}">
                  <a16:creationId xmlns:a16="http://schemas.microsoft.com/office/drawing/2014/main" id="{E99CAB32-C9C4-D6C5-770F-BA1CD775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5784" y="2717435"/>
              <a:ext cx="2743200" cy="504825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D4FD55A-8140-99FD-AA1B-62F2FB8831B8}"/>
                </a:ext>
              </a:extLst>
            </p:cNvPr>
            <p:cNvSpPr txBox="1"/>
            <p:nvPr/>
          </p:nvSpPr>
          <p:spPr>
            <a:xfrm>
              <a:off x="4151922" y="2779346"/>
              <a:ext cx="4134825" cy="25853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it-IT" i="1" err="1">
                  <a:ea typeface="Calibri"/>
                  <a:cs typeface="Calibri"/>
                </a:rPr>
                <a:t>Define</a:t>
              </a:r>
              <a:r>
                <a:rPr lang="it-IT" i="1" dirty="0">
                  <a:ea typeface="Calibri"/>
                  <a:cs typeface="Calibri"/>
                </a:rPr>
                <a:t> the set of sources:</a:t>
              </a:r>
            </a:p>
            <a:p>
              <a:pPr marL="342900" indent="-342900">
                <a:buAutoNum type="arabicPeriod"/>
              </a:pPr>
              <a:endParaRPr lang="it-IT" i="1" dirty="0">
                <a:ea typeface="Calibri"/>
                <a:cs typeface="Calibri"/>
              </a:endParaRPr>
            </a:p>
            <a:p>
              <a:pPr marL="342900" indent="-342900">
                <a:buAutoNum type="arabicPeriod"/>
              </a:pPr>
              <a:endParaRPr lang="it-IT" i="1" dirty="0">
                <a:ea typeface="Calibri"/>
                <a:cs typeface="Calibri"/>
              </a:endParaRPr>
            </a:p>
            <a:p>
              <a:pPr marL="342900" indent="-342900">
                <a:buAutoNum type="arabicPeriod"/>
              </a:pPr>
              <a:r>
                <a:rPr lang="it-IT" i="1" err="1">
                  <a:ea typeface="Calibri"/>
                  <a:cs typeface="Calibri"/>
                </a:rPr>
                <a:t>Define</a:t>
              </a:r>
              <a:r>
                <a:rPr lang="it-IT" i="1" dirty="0">
                  <a:ea typeface="Calibri"/>
                  <a:cs typeface="Calibri"/>
                </a:rPr>
                <a:t> the power set of </a:t>
              </a:r>
              <a:r>
                <a:rPr lang="it-IT" b="1" i="1" dirty="0">
                  <a:ea typeface="Calibri"/>
                  <a:cs typeface="Calibri"/>
                </a:rPr>
                <a:t>S</a:t>
              </a:r>
              <a:r>
                <a:rPr lang="it-IT" i="1" dirty="0">
                  <a:ea typeface="Calibri"/>
                  <a:cs typeface="Calibri"/>
                </a:rPr>
                <a:t> ("</a:t>
              </a:r>
              <a:r>
                <a:rPr lang="it-IT" i="1" err="1">
                  <a:ea typeface="Calibri"/>
                  <a:cs typeface="Calibri"/>
                </a:rPr>
                <a:t>atoms</a:t>
              </a:r>
              <a:r>
                <a:rPr lang="it-IT" i="1" dirty="0">
                  <a:ea typeface="Calibri"/>
                  <a:cs typeface="Calibri"/>
                </a:rPr>
                <a:t>"):</a:t>
              </a:r>
            </a:p>
            <a:p>
              <a:r>
                <a:rPr lang="it-IT" i="1" dirty="0">
                  <a:ea typeface="Calibri"/>
                  <a:cs typeface="Calibri"/>
                </a:rPr>
                <a:t>       N.B. </a:t>
              </a:r>
              <a:r>
                <a:rPr lang="it-IT" i="1" u="sng" dirty="0">
                  <a:ea typeface="+mn-lt"/>
                  <a:cs typeface="+mn-lt"/>
                </a:rPr>
                <a:t>no source </a:t>
              </a:r>
              <a:r>
                <a:rPr lang="it-IT" i="1" u="sng" dirty="0" err="1">
                  <a:ea typeface="+mn-lt"/>
                  <a:cs typeface="+mn-lt"/>
                </a:rPr>
                <a:t>is</a:t>
              </a:r>
              <a:r>
                <a:rPr lang="it-IT" i="1" u="sng" dirty="0">
                  <a:ea typeface="+mn-lt"/>
                  <a:cs typeface="+mn-lt"/>
                </a:rPr>
                <a:t> a subset of </a:t>
              </a:r>
              <a:r>
                <a:rPr lang="it-IT" i="1" u="sng" dirty="0" err="1">
                  <a:ea typeface="+mn-lt"/>
                  <a:cs typeface="+mn-lt"/>
                </a:rPr>
                <a:t>any</a:t>
              </a:r>
              <a:r>
                <a:rPr lang="it-IT" i="1" u="sng" dirty="0">
                  <a:ea typeface="+mn-lt"/>
                  <a:cs typeface="+mn-lt"/>
                </a:rPr>
                <a:t> </a:t>
              </a:r>
              <a:r>
                <a:rPr lang="it-IT" i="1" u="sng" dirty="0" err="1">
                  <a:ea typeface="+mn-lt"/>
                  <a:cs typeface="+mn-lt"/>
                </a:rPr>
                <a:t>other</a:t>
              </a:r>
              <a:r>
                <a:rPr lang="it-IT" i="1" u="sng" dirty="0">
                  <a:ea typeface="+mn-lt"/>
                  <a:cs typeface="+mn-lt"/>
                </a:rPr>
                <a:t>.</a:t>
              </a:r>
            </a:p>
            <a:p>
              <a:r>
                <a:rPr lang="it-IT" i="1" dirty="0">
                  <a:ea typeface="+mn-lt"/>
                  <a:cs typeface="+mn-lt"/>
                </a:rPr>
                <a:t>       The set </a:t>
              </a:r>
              <a:r>
                <a:rPr lang="it-IT" i="1" err="1">
                  <a:ea typeface="+mn-lt"/>
                  <a:cs typeface="+mn-lt"/>
                </a:rPr>
                <a:t>has</a:t>
              </a:r>
              <a:r>
                <a:rPr lang="it-IT" i="1" dirty="0">
                  <a:ea typeface="+mn-lt"/>
                  <a:cs typeface="+mn-lt"/>
                </a:rPr>
                <a:t> an </a:t>
              </a:r>
              <a:r>
                <a:rPr lang="it-IT" i="1" err="1">
                  <a:ea typeface="+mn-lt"/>
                  <a:cs typeface="+mn-lt"/>
                </a:rPr>
                <a:t>ordered</a:t>
              </a:r>
              <a:r>
                <a:rPr lang="it-IT" i="1" dirty="0">
                  <a:ea typeface="+mn-lt"/>
                  <a:cs typeface="+mn-lt"/>
                </a:rPr>
                <a:t> </a:t>
              </a:r>
              <a:r>
                <a:rPr lang="it-IT" i="1" err="1">
                  <a:ea typeface="+mn-lt"/>
                  <a:cs typeface="+mn-lt"/>
                </a:rPr>
                <a:t>structure</a:t>
              </a:r>
              <a:r>
                <a:rPr lang="it-IT" i="1" dirty="0">
                  <a:ea typeface="+mn-lt"/>
                  <a:cs typeface="+mn-lt"/>
                </a:rPr>
                <a:t>:</a:t>
              </a:r>
            </a:p>
            <a:p>
              <a:endParaRPr lang="it-IT" i="1" dirty="0">
                <a:ea typeface="+mn-lt"/>
                <a:cs typeface="+mn-lt"/>
              </a:endParaRPr>
            </a:p>
            <a:p>
              <a:endParaRPr lang="it-IT" i="1" dirty="0">
                <a:ea typeface="+mn-lt"/>
                <a:cs typeface="+mn-lt"/>
              </a:endParaRPr>
            </a:p>
            <a:p>
              <a:r>
                <a:rPr lang="it-IT" i="1" dirty="0">
                  <a:ea typeface="+mn-lt"/>
                  <a:cs typeface="+mn-lt"/>
                </a:rPr>
                <a:t>3.    </a:t>
              </a:r>
              <a:r>
                <a:rPr lang="it-IT" i="1" dirty="0" err="1">
                  <a:ea typeface="+mn-lt"/>
                  <a:cs typeface="+mn-lt"/>
                </a:rPr>
                <a:t>Perform</a:t>
              </a:r>
              <a:r>
                <a:rPr lang="it-IT" i="1" dirty="0">
                  <a:ea typeface="+mn-lt"/>
                  <a:cs typeface="+mn-lt"/>
                </a:rPr>
                <a:t> "</a:t>
              </a:r>
              <a:r>
                <a:rPr lang="it-IT" i="1" dirty="0" err="1">
                  <a:ea typeface="+mn-lt"/>
                  <a:cs typeface="+mn-lt"/>
                </a:rPr>
                <a:t>Mobius-inversion</a:t>
              </a:r>
              <a:r>
                <a:rPr lang="it-IT" i="1" dirty="0">
                  <a:ea typeface="+mn-lt"/>
                  <a:cs typeface="+mn-lt"/>
                </a:rPr>
                <a:t>":</a:t>
              </a:r>
            </a:p>
          </p:txBody>
        </p:sp>
        <p:pic>
          <p:nvPicPr>
            <p:cNvPr id="10" name="Immagine 9" descr="Immagine che contiene Carattere, testo, calligrafia, bianco&#10;&#10;Descrizione generata automaticamente">
              <a:extLst>
                <a:ext uri="{FF2B5EF4-FFF2-40B4-BE49-F238E27FC236}">
                  <a16:creationId xmlns:a16="http://schemas.microsoft.com/office/drawing/2014/main" id="{41FE3084-C76B-D9F3-C35E-20EAD67C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465" y="4936027"/>
              <a:ext cx="3486150" cy="5810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B159868-08C2-44F1-D0D7-F0A2E3AF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4911" y="4192099"/>
              <a:ext cx="4576641" cy="437417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619966A-2CF0-2F88-3203-036C5041BF1A}"/>
                </a:ext>
              </a:extLst>
            </p:cNvPr>
            <p:cNvSpPr txBox="1"/>
            <p:nvPr/>
          </p:nvSpPr>
          <p:spPr>
            <a:xfrm>
              <a:off x="8511442" y="5639287"/>
              <a:ext cx="192209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1600" i="1" u="sng" dirty="0">
                  <a:ea typeface="+mn-lt"/>
                  <a:cs typeface="+mn-lt"/>
                </a:rPr>
                <a:t>information</a:t>
              </a:r>
              <a:endParaRPr lang="it-IT" sz="1600" i="1" u="sng">
                <a:ea typeface="Calibri"/>
                <a:cs typeface="Calibri"/>
              </a:endParaRPr>
            </a:p>
            <a:p>
              <a:r>
                <a:rPr lang="it-IT" sz="1600" i="1" u="sng" dirty="0" err="1">
                  <a:ea typeface="+mn-lt"/>
                  <a:cs typeface="+mn-lt"/>
                </a:rPr>
                <a:t>redundancy</a:t>
              </a:r>
              <a:r>
                <a:rPr lang="it-IT" sz="1600" i="1" u="sng" dirty="0">
                  <a:ea typeface="+mn-lt"/>
                  <a:cs typeface="+mn-lt"/>
                </a:rPr>
                <a:t> </a:t>
              </a:r>
              <a:r>
                <a:rPr lang="it-IT" sz="1600" i="1" u="sng" dirty="0" err="1">
                  <a:ea typeface="+mn-lt"/>
                  <a:cs typeface="+mn-lt"/>
                </a:rPr>
                <a:t>value</a:t>
              </a:r>
              <a:r>
                <a:rPr lang="it-IT" sz="1600" i="1" u="sng" dirty="0">
                  <a:ea typeface="+mn-lt"/>
                  <a:cs typeface="+mn-lt"/>
                </a:rPr>
                <a:t> of </a:t>
              </a:r>
              <a:r>
                <a:rPr lang="it-IT" sz="1600" i="1" u="sng" dirty="0" err="1">
                  <a:ea typeface="+mn-lt"/>
                  <a:cs typeface="+mn-lt"/>
                </a:rPr>
                <a:t>that</a:t>
              </a:r>
              <a:r>
                <a:rPr lang="it-IT" sz="1600" i="1" u="sng" dirty="0">
                  <a:ea typeface="+mn-lt"/>
                  <a:cs typeface="+mn-lt"/>
                </a:rPr>
                <a:t> </a:t>
              </a:r>
              <a:r>
                <a:rPr lang="it-IT" sz="1600" i="1" u="sng" dirty="0" err="1">
                  <a:ea typeface="+mn-lt"/>
                  <a:cs typeface="+mn-lt"/>
                </a:rPr>
                <a:t>node</a:t>
              </a:r>
              <a:endParaRPr lang="it-IT" sz="1600" err="1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51885E-796E-94B2-E606-A15C546D23F4}"/>
                </a:ext>
              </a:extLst>
            </p:cNvPr>
            <p:cNvSpPr txBox="1"/>
            <p:nvPr/>
          </p:nvSpPr>
          <p:spPr>
            <a:xfrm>
              <a:off x="7419730" y="5634403"/>
              <a:ext cx="1179633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1600" i="1" u="sng" err="1">
                  <a:ea typeface="+mn-lt"/>
                  <a:cs typeface="+mn-lt"/>
                </a:rPr>
                <a:t>partial</a:t>
              </a:r>
              <a:r>
                <a:rPr lang="it-IT" sz="1600" i="1" u="sng" dirty="0">
                  <a:ea typeface="+mn-lt"/>
                  <a:cs typeface="+mn-lt"/>
                </a:rPr>
                <a:t> information </a:t>
              </a:r>
              <a:r>
                <a:rPr lang="it-IT" sz="1600" i="1" u="sng" err="1">
                  <a:ea typeface="+mn-lt"/>
                  <a:cs typeface="+mn-lt"/>
                </a:rPr>
                <a:t>function</a:t>
              </a:r>
              <a:endParaRPr lang="it-IT" i="1" u="sng" err="1">
                <a:ea typeface="Calibri" panose="020F0502020204030204"/>
                <a:cs typeface="Calibri" panose="020F0502020204030204"/>
              </a:endParaRPr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EB4664DB-36C9-FE0B-84CE-6633468A2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14" y="5293213"/>
              <a:ext cx="3905" cy="3477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ABB31A20-EF50-F339-B1FF-CAA15898C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3229" y="5293213"/>
              <a:ext cx="3905" cy="3477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tangolo 17">
            <a:extLst>
              <a:ext uri="{FF2B5EF4-FFF2-40B4-BE49-F238E27FC236}">
                <a16:creationId xmlns:a16="http://schemas.microsoft.com/office/drawing/2014/main" id="{BE99F0C3-1697-3130-B241-79AA070CE8D4}"/>
              </a:ext>
            </a:extLst>
          </p:cNvPr>
          <p:cNvSpPr/>
          <p:nvPr/>
        </p:nvSpPr>
        <p:spPr>
          <a:xfrm>
            <a:off x="3951654" y="2623038"/>
            <a:ext cx="8176846" cy="39956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53785CC7-342F-A26C-DFC5-EBAC9E825003}"/>
              </a:ext>
            </a:extLst>
          </p:cNvPr>
          <p:cNvSpPr/>
          <p:nvPr/>
        </p:nvSpPr>
        <p:spPr>
          <a:xfrm>
            <a:off x="3167672" y="170960"/>
            <a:ext cx="5861538" cy="21883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>
                <a:ea typeface="+mn-lt"/>
                <a:cs typeface="+mn-lt"/>
              </a:rPr>
              <a:t>The size of the power set </a:t>
            </a:r>
            <a:r>
              <a:rPr lang="it-IT" sz="1600" err="1">
                <a:ea typeface="+mn-lt"/>
                <a:cs typeface="+mn-lt"/>
              </a:rPr>
              <a:t>grows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hyper-exponentially</a:t>
            </a:r>
            <a:r>
              <a:rPr lang="it-IT" sz="1600" dirty="0">
                <a:ea typeface="+mn-lt"/>
                <a:cs typeface="+mn-lt"/>
              </a:rPr>
              <a:t> with the </a:t>
            </a:r>
            <a:r>
              <a:rPr lang="it-IT" sz="1600" err="1">
                <a:ea typeface="+mn-lt"/>
                <a:cs typeface="+mn-lt"/>
              </a:rPr>
              <a:t>number</a:t>
            </a:r>
            <a:r>
              <a:rPr lang="it-IT" sz="1600" dirty="0">
                <a:ea typeface="+mn-lt"/>
                <a:cs typeface="+mn-lt"/>
              </a:rPr>
              <a:t> of </a:t>
            </a:r>
            <a:r>
              <a:rPr lang="it-IT" sz="1600" err="1">
                <a:ea typeface="+mn-lt"/>
                <a:cs typeface="+mn-lt"/>
              </a:rPr>
              <a:t>elements</a:t>
            </a:r>
            <a:r>
              <a:rPr lang="it-IT" sz="1600" dirty="0">
                <a:ea typeface="+mn-lt"/>
                <a:cs typeface="+mn-lt"/>
              </a:rPr>
              <a:t> </a:t>
            </a:r>
            <a:r>
              <a:rPr lang="it-IT" sz="1600" err="1">
                <a:ea typeface="+mn-lt"/>
                <a:cs typeface="+mn-lt"/>
              </a:rPr>
              <a:t>being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considered</a:t>
            </a:r>
            <a:r>
              <a:rPr lang="it-IT" sz="1600" dirty="0">
                <a:ea typeface="+mn-lt"/>
                <a:cs typeface="+mn-lt"/>
              </a:rPr>
              <a:t>. </a:t>
            </a:r>
            <a:endParaRPr lang="it-IT" sz="1600" dirty="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2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</a:t>
            </a:r>
            <a:r>
              <a:rPr lang="it-IT" sz="1600" dirty="0" err="1">
                <a:ea typeface="+mn-lt"/>
                <a:cs typeface="+mn-lt"/>
              </a:rPr>
              <a:t>four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distinct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atoms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3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18 </a:t>
            </a:r>
            <a:r>
              <a:rPr lang="it-IT" sz="1600" dirty="0" err="1">
                <a:ea typeface="+mn-lt"/>
                <a:cs typeface="+mn-lt"/>
              </a:rPr>
              <a:t>atoms</a:t>
            </a:r>
            <a:endParaRPr lang="it-IT" sz="1600" dirty="0" err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4 </a:t>
            </a:r>
            <a:r>
              <a:rPr lang="it-IT" sz="1600" dirty="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 166 </a:t>
            </a:r>
            <a:r>
              <a:rPr lang="it-IT" sz="1600" dirty="0" err="1">
                <a:ea typeface="+mn-lt"/>
                <a:cs typeface="+mn-lt"/>
              </a:rPr>
              <a:t>atoms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8 </a:t>
            </a:r>
            <a:r>
              <a:rPr lang="it-IT" sz="1600" err="1">
                <a:ea typeface="+mn-lt"/>
                <a:cs typeface="+mn-lt"/>
              </a:rPr>
              <a:t>predictors</a:t>
            </a:r>
            <a:r>
              <a:rPr lang="it-IT" sz="1600" dirty="0">
                <a:ea typeface="+mn-lt"/>
                <a:cs typeface="+mn-lt"/>
              </a:rPr>
              <a:t> --&gt; ≈ 5.6 × 10</a:t>
            </a:r>
            <a:r>
              <a:rPr lang="it-IT" sz="1600" baseline="30000" dirty="0">
                <a:ea typeface="+mn-lt"/>
                <a:cs typeface="+mn-lt"/>
              </a:rPr>
              <a:t> 22 </a:t>
            </a:r>
            <a:r>
              <a:rPr lang="it-IT" sz="1600" err="1">
                <a:ea typeface="+mn-lt"/>
                <a:cs typeface="+mn-lt"/>
              </a:rPr>
              <a:t>atoms</a:t>
            </a:r>
            <a:endParaRPr lang="it-IT" sz="1600">
              <a:ea typeface="+mn-lt"/>
              <a:cs typeface="+mn-lt"/>
            </a:endParaRPr>
          </a:p>
          <a:p>
            <a:r>
              <a:rPr lang="it-IT" sz="1600" b="1" u="sng" dirty="0">
                <a:ea typeface="+mn-lt"/>
                <a:cs typeface="+mn-lt"/>
              </a:rPr>
              <a:t>PID </a:t>
            </a:r>
            <a:r>
              <a:rPr lang="it-IT" sz="1600" b="1" u="sng" err="1">
                <a:ea typeface="+mn-lt"/>
                <a:cs typeface="+mn-lt"/>
              </a:rPr>
              <a:t>applicability</a:t>
            </a:r>
            <a:r>
              <a:rPr lang="it-IT" sz="1600" b="1" u="sng" dirty="0">
                <a:ea typeface="+mn-lt"/>
                <a:cs typeface="+mn-lt"/>
              </a:rPr>
              <a:t> to large systems </a:t>
            </a:r>
            <a:r>
              <a:rPr lang="it-IT" sz="1600" b="1" u="sng" err="1">
                <a:ea typeface="+mn-lt"/>
                <a:cs typeface="+mn-lt"/>
              </a:rPr>
              <a:t>is</a:t>
            </a:r>
            <a:r>
              <a:rPr lang="it-IT" sz="1600" b="1" u="sng" dirty="0">
                <a:ea typeface="+mn-lt"/>
                <a:cs typeface="+mn-lt"/>
              </a:rPr>
              <a:t> limited</a:t>
            </a:r>
            <a:r>
              <a:rPr lang="it-IT" b="1" u="sng" dirty="0">
                <a:ea typeface="+mn-lt"/>
                <a:cs typeface="+mn-lt"/>
              </a:rPr>
              <a:t>.</a:t>
            </a:r>
            <a:endParaRPr lang="it-IT" i="1" u="sng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772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0DADAA-2147-0C6F-D9BA-8F4A19DC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3" y="-117195"/>
            <a:ext cx="9974944" cy="1325563"/>
          </a:xfrm>
        </p:spPr>
        <p:txBody>
          <a:bodyPr/>
          <a:lstStyle/>
          <a:p>
            <a:r>
              <a:rPr lang="it-IT" sz="3600" dirty="0" err="1">
                <a:latin typeface="Tahoma"/>
                <a:ea typeface="Tahoma"/>
                <a:cs typeface="Tahoma"/>
              </a:rPr>
              <a:t>Our</a:t>
            </a:r>
            <a:r>
              <a:rPr lang="it-IT" sz="3600" dirty="0">
                <a:latin typeface="Tahoma"/>
                <a:ea typeface="Tahoma"/>
                <a:cs typeface="Tahoma"/>
              </a:rPr>
              <a:t> PED </a:t>
            </a:r>
            <a:r>
              <a:rPr lang="it-IT" sz="3600" dirty="0" err="1">
                <a:latin typeface="Tahoma"/>
                <a:ea typeface="Tahoma"/>
                <a:cs typeface="Tahoma"/>
              </a:rPr>
              <a:t>configurations</a:t>
            </a:r>
            <a:endParaRPr lang="it-IT"/>
          </a:p>
        </p:txBody>
      </p:sp>
      <p:pic>
        <p:nvPicPr>
          <p:cNvPr id="4" name="Segnaposto contenuto 3" descr="Immagine che contiene diagramma, linea, testo, origami&#10;&#10;Descrizione generata automaticamente">
            <a:extLst>
              <a:ext uri="{FF2B5EF4-FFF2-40B4-BE49-F238E27FC236}">
                <a16:creationId xmlns:a16="http://schemas.microsoft.com/office/drawing/2014/main" id="{DFEDF791-ADEF-D819-B3A7-AAA571F00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89" y="157652"/>
            <a:ext cx="4112968" cy="6137029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CF05F57-013C-4631-FDC9-951FF2E7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45" y="589574"/>
            <a:ext cx="1462454" cy="4278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80AFE3-D8AC-1B15-53EC-DB194B7704C1}"/>
              </a:ext>
            </a:extLst>
          </p:cNvPr>
          <p:cNvSpPr txBox="1"/>
          <p:nvPr/>
        </p:nvSpPr>
        <p:spPr>
          <a:xfrm>
            <a:off x="2437422" y="617903"/>
            <a:ext cx="142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ea typeface="Calibri"/>
                <a:cs typeface="Calibri"/>
              </a:rPr>
              <a:t>Es.</a:t>
            </a:r>
            <a:endParaRPr lang="it-IT" dirty="0"/>
          </a:p>
        </p:txBody>
      </p:sp>
      <p:pic>
        <p:nvPicPr>
          <p:cNvPr id="6" name="Immagine 5" descr="Immagine che contiene Carattere, tipografia, testo, calligrafia&#10;&#10;Descrizione generata automaticamente">
            <a:extLst>
              <a:ext uri="{FF2B5EF4-FFF2-40B4-BE49-F238E27FC236}">
                <a16:creationId xmlns:a16="http://schemas.microsoft.com/office/drawing/2014/main" id="{3C32E30F-6518-8CE6-6039-F33ADDC5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405" y="1880578"/>
            <a:ext cx="2007577" cy="552450"/>
          </a:xfrm>
          <a:prstGeom prst="rect">
            <a:avLst/>
          </a:prstGeom>
        </p:spPr>
      </p:pic>
      <p:pic>
        <p:nvPicPr>
          <p:cNvPr id="7" name="Immagine 6" descr="Immagine che contiene testo, Carattere, tipografia&#10;&#10;Descrizione generata automaticamente">
            <a:extLst>
              <a:ext uri="{FF2B5EF4-FFF2-40B4-BE49-F238E27FC236}">
                <a16:creationId xmlns:a16="http://schemas.microsoft.com/office/drawing/2014/main" id="{82010F8E-FF5D-7902-85C8-CB77CAE9C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28" y="2432539"/>
            <a:ext cx="6643076" cy="7430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78AB65-B157-97FD-9C34-D5F777D4F0A7}"/>
              </a:ext>
            </a:extLst>
          </p:cNvPr>
          <p:cNvSpPr txBox="1"/>
          <p:nvPr/>
        </p:nvSpPr>
        <p:spPr>
          <a:xfrm>
            <a:off x="4674577" y="1211384"/>
            <a:ext cx="46696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latin typeface="Tahoma"/>
                <a:ea typeface="Calibri"/>
                <a:cs typeface="Calibri"/>
              </a:rPr>
              <a:t>Redundant</a:t>
            </a:r>
            <a:r>
              <a:rPr lang="it-IT" b="1" dirty="0">
                <a:latin typeface="Tahoma"/>
                <a:ea typeface="Calibri"/>
                <a:cs typeface="Calibri"/>
              </a:rPr>
              <a:t> and </a:t>
            </a:r>
            <a:r>
              <a:rPr lang="it-IT" b="1" err="1">
                <a:latin typeface="Tahoma"/>
                <a:ea typeface="Calibri"/>
                <a:cs typeface="Calibri"/>
              </a:rPr>
              <a:t>synergistic</a:t>
            </a:r>
            <a:r>
              <a:rPr lang="it-IT" b="1" dirty="0">
                <a:latin typeface="Tahoma"/>
                <a:ea typeface="Calibri"/>
                <a:cs typeface="Calibri"/>
              </a:rPr>
              <a:t> information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err="1">
                <a:latin typeface="Tahoma"/>
                <a:ea typeface="Calibri"/>
                <a:cs typeface="Calibri"/>
              </a:rPr>
              <a:t>proposed</a:t>
            </a:r>
            <a:r>
              <a:rPr lang="it-IT" dirty="0">
                <a:latin typeface="Tahoma"/>
                <a:ea typeface="Calibri"/>
                <a:cs typeface="Calibri"/>
              </a:rPr>
              <a:t> by </a:t>
            </a:r>
            <a:r>
              <a:rPr lang="it-IT" err="1">
                <a:latin typeface="Tahoma"/>
                <a:ea typeface="Calibri"/>
                <a:cs typeface="Calibri"/>
              </a:rPr>
              <a:t>Varley</a:t>
            </a:r>
            <a:r>
              <a:rPr lang="it-IT" dirty="0">
                <a:latin typeface="Tahoma"/>
                <a:ea typeface="Calibri"/>
                <a:cs typeface="Calibri"/>
              </a:rPr>
              <a:t> et al</a:t>
            </a:r>
            <a:r>
              <a:rPr lang="it-IT" baseline="30000" dirty="0">
                <a:latin typeface="Tahoma"/>
                <a:ea typeface="Calibri"/>
                <a:cs typeface="Calibri"/>
              </a:rPr>
              <a:t>1</a:t>
            </a:r>
            <a:r>
              <a:rPr lang="it-IT" dirty="0">
                <a:latin typeface="Tahoma"/>
                <a:ea typeface="Calibri"/>
                <a:cs typeface="Calibri"/>
              </a:rPr>
              <a:t>:</a:t>
            </a:r>
            <a:endParaRPr lang="it-IT" dirty="0">
              <a:latin typeface="Tahoma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DB90360-DE24-18C1-120A-2D16D85107EF}"/>
              </a:ext>
            </a:extLst>
          </p:cNvPr>
          <p:cNvSpPr/>
          <p:nvPr/>
        </p:nvSpPr>
        <p:spPr>
          <a:xfrm>
            <a:off x="4677018" y="1883018"/>
            <a:ext cx="6457463" cy="14946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35A809-9645-C9F0-2746-E17E07B09ED8}"/>
              </a:ext>
            </a:extLst>
          </p:cNvPr>
          <p:cNvSpPr txBox="1"/>
          <p:nvPr/>
        </p:nvSpPr>
        <p:spPr>
          <a:xfrm>
            <a:off x="4103076" y="3751384"/>
            <a:ext cx="791796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We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selected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triplets</a:t>
            </a:r>
            <a:r>
              <a:rPr lang="it-IT" dirty="0">
                <a:cs typeface="Calibri"/>
              </a:rPr>
              <a:t> of users </a:t>
            </a:r>
            <a:r>
              <a:rPr lang="it-IT" dirty="0">
                <a:ea typeface="+mn-lt"/>
                <a:cs typeface="+mn-lt"/>
              </a:rPr>
              <a:t>with comparable activities. 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Our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configurations</a:t>
            </a:r>
            <a:r>
              <a:rPr lang="it-IT" dirty="0">
                <a:ea typeface="+mn-lt"/>
                <a:cs typeface="+mn-lt"/>
              </a:rPr>
              <a:t>:</a:t>
            </a:r>
            <a:endParaRPr lang="it-IT" dirty="0"/>
          </a:p>
          <a:p>
            <a:pPr>
              <a:buFont typeface="Arial"/>
              <a:buChar char="•"/>
            </a:pPr>
            <a:r>
              <a:rPr lang="it-IT" u="sng" dirty="0">
                <a:ea typeface="+mn-lt"/>
                <a:cs typeface="+mn-lt"/>
              </a:rPr>
              <a:t> </a:t>
            </a:r>
            <a:r>
              <a:rPr lang="it-IT" i="1" u="sng" err="1">
                <a:ea typeface="+mn-lt"/>
                <a:cs typeface="+mn-lt"/>
              </a:rPr>
              <a:t>Spatial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cuts</a:t>
            </a:r>
            <a:r>
              <a:rPr lang="it-IT" i="1" u="sng" dirty="0">
                <a:ea typeface="+mn-lt"/>
                <a:cs typeface="+mn-lt"/>
              </a:rPr>
              <a:t> &amp; </a:t>
            </a:r>
            <a:r>
              <a:rPr lang="it-IT" i="1" u="sng" err="1">
                <a:ea typeface="+mn-lt"/>
                <a:cs typeface="+mn-lt"/>
              </a:rPr>
              <a:t>number</a:t>
            </a:r>
            <a:r>
              <a:rPr lang="it-IT" i="1" u="sng" dirty="0">
                <a:ea typeface="+mn-lt"/>
                <a:cs typeface="+mn-lt"/>
              </a:rPr>
              <a:t> of times </a:t>
            </a:r>
            <a:r>
              <a:rPr lang="it-IT" i="1" u="sng" err="1">
                <a:ea typeface="+mn-lt"/>
                <a:cs typeface="+mn-lt"/>
              </a:rPr>
              <a:t>they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did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anything</a:t>
            </a:r>
            <a:r>
              <a:rPr lang="it-IT" i="1" u="sng" dirty="0">
                <a:ea typeface="+mn-lt"/>
                <a:cs typeface="+mn-lt"/>
              </a:rPr>
              <a:t> in </a:t>
            </a:r>
            <a:r>
              <a:rPr lang="it-IT" i="1" u="sng" err="1">
                <a:ea typeface="+mn-lt"/>
                <a:cs typeface="+mn-lt"/>
              </a:rPr>
              <a:t>intervals</a:t>
            </a:r>
            <a:r>
              <a:rPr lang="it-IT" i="1" u="sng" dirty="0">
                <a:ea typeface="+mn-lt"/>
                <a:cs typeface="+mn-lt"/>
              </a:rPr>
              <a:t> of 30 m</a:t>
            </a:r>
          </a:p>
          <a:p>
            <a:pPr>
              <a:buFont typeface="Arial"/>
              <a:buChar char="•"/>
            </a:pPr>
            <a:endParaRPr lang="it-IT" i="1" u="sng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u="sng" dirty="0">
                <a:ea typeface="+mn-lt"/>
                <a:cs typeface="+mn-lt"/>
              </a:rPr>
              <a:t> </a:t>
            </a:r>
            <a:r>
              <a:rPr lang="it-IT" i="1" u="sng" err="1">
                <a:ea typeface="+mn-lt"/>
                <a:cs typeface="+mn-lt"/>
              </a:rPr>
              <a:t>Equal</a:t>
            </a:r>
            <a:r>
              <a:rPr lang="it-IT" i="1" u="sng" dirty="0">
                <a:ea typeface="+mn-lt"/>
                <a:cs typeface="+mn-lt"/>
              </a:rPr>
              <a:t> or </a:t>
            </a:r>
            <a:r>
              <a:rPr lang="it-IT" i="1" u="sng" err="1">
                <a:ea typeface="+mn-lt"/>
                <a:cs typeface="+mn-lt"/>
              </a:rPr>
              <a:t>different</a:t>
            </a:r>
            <a:r>
              <a:rPr lang="it-IT" i="1" u="sng" dirty="0">
                <a:ea typeface="+mn-lt"/>
                <a:cs typeface="+mn-lt"/>
              </a:rPr>
              <a:t> colors &amp; </a:t>
            </a:r>
            <a:r>
              <a:rPr lang="it-IT" i="1" u="sng" err="1">
                <a:ea typeface="+mn-lt"/>
                <a:cs typeface="+mn-lt"/>
              </a:rPr>
              <a:t>number</a:t>
            </a:r>
            <a:r>
              <a:rPr lang="it-IT" i="1" u="sng" dirty="0">
                <a:ea typeface="+mn-lt"/>
                <a:cs typeface="+mn-lt"/>
              </a:rPr>
              <a:t> of times </a:t>
            </a:r>
            <a:r>
              <a:rPr lang="it-IT" i="1" u="sng" err="1">
                <a:ea typeface="+mn-lt"/>
                <a:cs typeface="+mn-lt"/>
              </a:rPr>
              <a:t>they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did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anything</a:t>
            </a:r>
            <a:r>
              <a:rPr lang="it-IT" i="1" u="sng" dirty="0">
                <a:ea typeface="+mn-lt"/>
                <a:cs typeface="+mn-lt"/>
              </a:rPr>
              <a:t> in </a:t>
            </a:r>
            <a:r>
              <a:rPr lang="it-IT" i="1" u="sng" err="1">
                <a:ea typeface="+mn-lt"/>
                <a:cs typeface="+mn-lt"/>
              </a:rPr>
              <a:t>intervals</a:t>
            </a:r>
            <a:r>
              <a:rPr lang="it-IT" i="1" u="sng" dirty="0">
                <a:ea typeface="+mn-lt"/>
                <a:cs typeface="+mn-lt"/>
              </a:rPr>
              <a:t> of 30 m</a:t>
            </a:r>
          </a:p>
          <a:p>
            <a:pPr>
              <a:buFont typeface="Arial"/>
              <a:buChar char="•"/>
            </a:pPr>
            <a:endParaRPr lang="it-IT" i="1" u="sng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i="1" u="sng" dirty="0">
                <a:ea typeface="+mn-lt"/>
                <a:cs typeface="+mn-lt"/>
              </a:rPr>
              <a:t> </a:t>
            </a:r>
            <a:r>
              <a:rPr lang="it-IT" i="1" u="sng" err="1">
                <a:ea typeface="+mn-lt"/>
                <a:cs typeface="+mn-lt"/>
              </a:rPr>
              <a:t>Majority</a:t>
            </a:r>
            <a:r>
              <a:rPr lang="it-IT" i="1" u="sng" dirty="0">
                <a:ea typeface="+mn-lt"/>
                <a:cs typeface="+mn-lt"/>
              </a:rPr>
              <a:t> rule &amp; </a:t>
            </a:r>
            <a:r>
              <a:rPr lang="it-IT" i="1" u="sng" err="1">
                <a:ea typeface="+mn-lt"/>
                <a:cs typeface="+mn-lt"/>
              </a:rPr>
              <a:t>number</a:t>
            </a:r>
            <a:r>
              <a:rPr lang="it-IT" i="1" u="sng" dirty="0">
                <a:ea typeface="+mn-lt"/>
                <a:cs typeface="+mn-lt"/>
              </a:rPr>
              <a:t> of times </a:t>
            </a:r>
            <a:r>
              <a:rPr lang="it-IT" i="1" u="sng" err="1">
                <a:ea typeface="+mn-lt"/>
                <a:cs typeface="+mn-lt"/>
              </a:rPr>
              <a:t>they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did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anything</a:t>
            </a:r>
            <a:r>
              <a:rPr lang="it-IT" i="1" u="sng" dirty="0">
                <a:ea typeface="+mn-lt"/>
                <a:cs typeface="+mn-lt"/>
              </a:rPr>
              <a:t> in </a:t>
            </a:r>
            <a:r>
              <a:rPr lang="it-IT" i="1" u="sng" err="1">
                <a:ea typeface="+mn-lt"/>
                <a:cs typeface="+mn-lt"/>
              </a:rPr>
              <a:t>intervals</a:t>
            </a:r>
            <a:r>
              <a:rPr lang="it-IT" i="1" u="sng" dirty="0">
                <a:ea typeface="+mn-lt"/>
                <a:cs typeface="+mn-lt"/>
              </a:rPr>
              <a:t> of 120 m</a:t>
            </a:r>
          </a:p>
          <a:p>
            <a:pPr>
              <a:buFont typeface="Arial"/>
              <a:buChar char="•"/>
            </a:pPr>
            <a:endParaRPr lang="it-IT" i="1" u="sng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i="1" u="sng" dirty="0">
                <a:ea typeface="+mn-lt"/>
                <a:cs typeface="+mn-lt"/>
              </a:rPr>
              <a:t> </a:t>
            </a:r>
            <a:r>
              <a:rPr lang="it-IT" i="1" u="sng" err="1">
                <a:ea typeface="+mn-lt"/>
                <a:cs typeface="+mn-lt"/>
              </a:rPr>
              <a:t>Majority</a:t>
            </a:r>
            <a:r>
              <a:rPr lang="it-IT" i="1" u="sng" dirty="0">
                <a:ea typeface="+mn-lt"/>
                <a:cs typeface="+mn-lt"/>
              </a:rPr>
              <a:t> rule &amp; </a:t>
            </a:r>
            <a:r>
              <a:rPr lang="it-IT" i="1" u="sng" err="1">
                <a:ea typeface="+mn-lt"/>
                <a:cs typeface="+mn-lt"/>
              </a:rPr>
              <a:t>number</a:t>
            </a:r>
            <a:r>
              <a:rPr lang="it-IT" i="1" u="sng" dirty="0">
                <a:ea typeface="+mn-lt"/>
                <a:cs typeface="+mn-lt"/>
              </a:rPr>
              <a:t> of times </a:t>
            </a:r>
            <a:r>
              <a:rPr lang="it-IT" i="1" u="sng" err="1">
                <a:ea typeface="+mn-lt"/>
                <a:cs typeface="+mn-lt"/>
              </a:rPr>
              <a:t>they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did</a:t>
            </a:r>
            <a:r>
              <a:rPr lang="it-IT" i="1" u="sng" dirty="0">
                <a:ea typeface="+mn-lt"/>
                <a:cs typeface="+mn-lt"/>
              </a:rPr>
              <a:t> </a:t>
            </a:r>
            <a:r>
              <a:rPr lang="it-IT" i="1" u="sng" err="1">
                <a:ea typeface="+mn-lt"/>
                <a:cs typeface="+mn-lt"/>
              </a:rPr>
              <a:t>anything</a:t>
            </a:r>
            <a:r>
              <a:rPr lang="it-IT" i="1" u="sng" dirty="0">
                <a:ea typeface="+mn-lt"/>
                <a:cs typeface="+mn-lt"/>
              </a:rPr>
              <a:t> in </a:t>
            </a:r>
            <a:r>
              <a:rPr lang="it-IT" i="1" u="sng" err="1">
                <a:ea typeface="+mn-lt"/>
                <a:cs typeface="+mn-lt"/>
              </a:rPr>
              <a:t>intervals</a:t>
            </a:r>
            <a:r>
              <a:rPr lang="it-IT" i="1" u="sng" dirty="0">
                <a:ea typeface="+mn-lt"/>
                <a:cs typeface="+mn-lt"/>
              </a:rPr>
              <a:t> of 60 m</a:t>
            </a:r>
            <a:endParaRPr lang="it-IT" i="1" u="sng" dirty="0">
              <a:cs typeface="Calibri" panose="020F0502020204030204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C9DBFE-3052-EECF-F72F-F372556AE313}"/>
              </a:ext>
            </a:extLst>
          </p:cNvPr>
          <p:cNvSpPr txBox="1"/>
          <p:nvPr/>
        </p:nvSpPr>
        <p:spPr>
          <a:xfrm>
            <a:off x="70827" y="6508749"/>
            <a:ext cx="150665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aseline="30000" dirty="0">
                <a:ea typeface="Calibri"/>
                <a:cs typeface="Calibri"/>
              </a:rPr>
              <a:t>1</a:t>
            </a:r>
            <a:r>
              <a:rPr lang="it-IT" sz="1100" dirty="0">
                <a:ea typeface="+mn-lt"/>
                <a:cs typeface="+mn-lt"/>
              </a:rPr>
              <a:t>T. F. </a:t>
            </a:r>
            <a:r>
              <a:rPr lang="it-IT" sz="1100" err="1">
                <a:ea typeface="+mn-lt"/>
                <a:cs typeface="+mn-lt"/>
              </a:rPr>
              <a:t>Varley</a:t>
            </a:r>
            <a:r>
              <a:rPr lang="it-IT" sz="1100" dirty="0">
                <a:ea typeface="+mn-lt"/>
                <a:cs typeface="+mn-lt"/>
              </a:rPr>
              <a:t>, M. Pope, and O. </a:t>
            </a:r>
            <a:r>
              <a:rPr lang="it-IT" sz="1100" err="1">
                <a:ea typeface="+mn-lt"/>
                <a:cs typeface="+mn-lt"/>
              </a:rPr>
              <a:t>Sporns</a:t>
            </a:r>
            <a:r>
              <a:rPr lang="it-IT" sz="1100" dirty="0">
                <a:ea typeface="+mn-lt"/>
                <a:cs typeface="+mn-lt"/>
              </a:rPr>
              <a:t>, “</a:t>
            </a:r>
            <a:r>
              <a:rPr lang="it-IT" sz="1100" err="1">
                <a:ea typeface="+mn-lt"/>
                <a:cs typeface="+mn-lt"/>
              </a:rPr>
              <a:t>Partial</a:t>
            </a:r>
            <a:r>
              <a:rPr lang="it-IT" sz="1100" dirty="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entropy</a:t>
            </a:r>
            <a:r>
              <a:rPr lang="it-IT" sz="1100" dirty="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decomposition</a:t>
            </a:r>
            <a:r>
              <a:rPr lang="it-IT" sz="1100" dirty="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reveals</a:t>
            </a:r>
            <a:r>
              <a:rPr lang="it-IT" sz="1100" dirty="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higher-order</a:t>
            </a:r>
            <a:r>
              <a:rPr lang="it-IT" sz="1100" dirty="0">
                <a:ea typeface="+mn-lt"/>
                <a:cs typeface="+mn-lt"/>
              </a:rPr>
              <a:t> information </a:t>
            </a:r>
            <a:r>
              <a:rPr lang="it-IT" sz="1100" err="1">
                <a:ea typeface="+mn-lt"/>
                <a:cs typeface="+mn-lt"/>
              </a:rPr>
              <a:t>structures</a:t>
            </a:r>
            <a:r>
              <a:rPr lang="it-IT" sz="1100" dirty="0">
                <a:ea typeface="+mn-lt"/>
                <a:cs typeface="+mn-lt"/>
              </a:rPr>
              <a:t> in human brain activity”</a:t>
            </a:r>
            <a:endParaRPr lang="it-IT" sz="1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08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920EB02-B66B-BFA1-1F1E-95D5B20DFE9B}"/>
              </a:ext>
            </a:extLst>
          </p:cNvPr>
          <p:cNvSpPr txBox="1">
            <a:spLocks/>
          </p:cNvSpPr>
          <p:nvPr/>
        </p:nvSpPr>
        <p:spPr>
          <a:xfrm>
            <a:off x="309823" y="-136734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PED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4EE792-2E2E-3B59-F6C0-20FF1B350319}"/>
              </a:ext>
            </a:extLst>
          </p:cNvPr>
          <p:cNvSpPr txBox="1"/>
          <p:nvPr/>
        </p:nvSpPr>
        <p:spPr>
          <a:xfrm>
            <a:off x="1354058" y="1235369"/>
            <a:ext cx="8788589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it-IT" sz="2000" u="sng" dirty="0">
                <a:latin typeface="Tahoma"/>
                <a:ea typeface="+mn-lt"/>
                <a:cs typeface="+mn-lt"/>
              </a:rPr>
              <a:t>Technique</a:t>
            </a:r>
            <a:r>
              <a:rPr lang="it-IT" sz="2000" dirty="0">
                <a:latin typeface="Tahoma"/>
                <a:ea typeface="+mn-lt"/>
                <a:cs typeface="+mn-lt"/>
              </a:rPr>
              <a:t>: </a:t>
            </a:r>
            <a:r>
              <a:rPr lang="it-IT" sz="200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examined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variations</a:t>
            </a:r>
            <a:r>
              <a:rPr lang="it-IT" sz="2000" dirty="0">
                <a:latin typeface="Tahoma"/>
                <a:ea typeface="+mn-lt"/>
                <a:cs typeface="+mn-lt"/>
              </a:rPr>
              <a:t> in information </a:t>
            </a:r>
            <a:r>
              <a:rPr lang="it-IT" sz="2000" err="1">
                <a:latin typeface="Tahoma"/>
                <a:ea typeface="+mn-lt"/>
                <a:cs typeface="+mn-lt"/>
              </a:rPr>
              <a:t>measures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within</a:t>
            </a:r>
            <a:r>
              <a:rPr lang="it-IT" sz="2000" dirty="0">
                <a:latin typeface="Tahoma"/>
                <a:ea typeface="+mn-lt"/>
                <a:cs typeface="+mn-lt"/>
              </a:rPr>
              <a:t> the </a:t>
            </a:r>
            <a:r>
              <a:rPr lang="it-IT" sz="2000" err="1">
                <a:latin typeface="Tahoma"/>
                <a:ea typeface="+mn-lt"/>
                <a:cs typeface="+mn-lt"/>
              </a:rPr>
              <a:t>context</a:t>
            </a:r>
            <a:r>
              <a:rPr lang="it-IT" sz="2000">
                <a:latin typeface="Tahoma"/>
                <a:ea typeface="+mn-lt"/>
                <a:cs typeface="+mn-lt"/>
              </a:rPr>
              <a:t> of inside/outside artworks;</a:t>
            </a:r>
            <a:endParaRPr lang="it-IT" sz="2000" b="1">
              <a:latin typeface="Calibri"/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it-IT" sz="2000" dirty="0">
              <a:latin typeface="Tahoma"/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it-IT" sz="2000" u="sng" dirty="0">
                <a:latin typeface="Tahoma"/>
                <a:ea typeface="+mn-lt"/>
                <a:cs typeface="+mn-lt"/>
              </a:rPr>
              <a:t>Subset</a:t>
            </a:r>
            <a:r>
              <a:rPr lang="it-IT" sz="2000" dirty="0">
                <a:latin typeface="Tahoma"/>
                <a:ea typeface="+mn-lt"/>
                <a:cs typeface="+mn-lt"/>
              </a:rPr>
              <a:t>: </a:t>
            </a:r>
            <a:r>
              <a:rPr lang="it-IT" sz="2000" dirty="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selected</a:t>
            </a:r>
            <a:r>
              <a:rPr lang="it-IT" sz="2000" dirty="0">
                <a:latin typeface="Tahoma"/>
                <a:ea typeface="+mn-lt"/>
                <a:cs typeface="+mn-lt"/>
              </a:rPr>
              <a:t> 16 </a:t>
            </a:r>
            <a:r>
              <a:rPr lang="it-IT" sz="2000" dirty="0" err="1">
                <a:latin typeface="Tahoma"/>
                <a:ea typeface="+mn-lt"/>
                <a:cs typeface="+mn-lt"/>
              </a:rPr>
              <a:t>distinct</a:t>
            </a:r>
            <a:r>
              <a:rPr lang="it-IT" sz="2000" dirty="0">
                <a:latin typeface="Tahoma"/>
                <a:ea typeface="+mn-lt"/>
                <a:cs typeface="+mn-lt"/>
              </a:rPr>
              <a:t> artworks, and for </a:t>
            </a:r>
            <a:r>
              <a:rPr lang="it-IT" sz="2000" dirty="0" err="1">
                <a:latin typeface="Tahoma"/>
                <a:ea typeface="+mn-lt"/>
                <a:cs typeface="+mn-lt"/>
              </a:rPr>
              <a:t>each</a:t>
            </a:r>
            <a:r>
              <a:rPr lang="it-IT" sz="2000" dirty="0">
                <a:latin typeface="Tahoma"/>
                <a:ea typeface="+mn-lt"/>
                <a:cs typeface="+mn-lt"/>
              </a:rPr>
              <a:t> one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selected</a:t>
            </a:r>
            <a:r>
              <a:rPr lang="it-IT" sz="2000" dirty="0">
                <a:latin typeface="Tahoma"/>
                <a:ea typeface="+mn-lt"/>
                <a:cs typeface="+mn-lt"/>
              </a:rPr>
              <a:t> a</a:t>
            </a:r>
            <a:r>
              <a:rPr lang="it-IT" sz="2000" b="1" dirty="0">
                <a:latin typeface="Tahoma"/>
                <a:ea typeface="+mn-lt"/>
                <a:cs typeface="+mn-lt"/>
              </a:rPr>
              <a:t> </a:t>
            </a:r>
            <a:r>
              <a:rPr lang="it-IT" sz="2000" b="1" dirty="0" err="1">
                <a:latin typeface="Tahoma"/>
                <a:ea typeface="+mn-lt"/>
                <a:cs typeface="+mn-lt"/>
              </a:rPr>
              <a:t>unique</a:t>
            </a:r>
            <a:r>
              <a:rPr lang="it-IT" sz="2000" b="1" dirty="0">
                <a:latin typeface="Tahoma"/>
                <a:ea typeface="+mn-lt"/>
                <a:cs typeface="+mn-lt"/>
              </a:rPr>
              <a:t> user </a:t>
            </a:r>
            <a:r>
              <a:rPr lang="it-IT" sz="2000" b="1" dirty="0" err="1">
                <a:latin typeface="Tahoma"/>
                <a:ea typeface="+mn-lt"/>
                <a:cs typeface="+mn-lt"/>
              </a:rPr>
              <a:t>triplet</a:t>
            </a:r>
            <a:r>
              <a:rPr lang="it-IT" sz="2000" b="1" dirty="0">
                <a:latin typeface="Tahoma"/>
                <a:ea typeface="+mn-lt"/>
                <a:cs typeface="+mn-lt"/>
              </a:rPr>
              <a:t>;</a:t>
            </a:r>
            <a:endParaRPr lang="it-IT" sz="2000" b="1">
              <a:latin typeface="Calibri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Tahoma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it-IT" sz="2000" u="sng" dirty="0">
                <a:latin typeface="Tahoma"/>
                <a:ea typeface="+mn-lt"/>
                <a:cs typeface="+mn-lt"/>
              </a:rPr>
              <a:t>How</a:t>
            </a:r>
            <a:r>
              <a:rPr lang="it-IT" sz="2000" dirty="0">
                <a:latin typeface="Tahoma"/>
                <a:ea typeface="+mn-lt"/>
                <a:cs typeface="+mn-lt"/>
              </a:rPr>
              <a:t>: </a:t>
            </a:r>
            <a:r>
              <a:rPr lang="it-IT" sz="200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tested</a:t>
            </a:r>
            <a:r>
              <a:rPr lang="it-IT" sz="2000" dirty="0">
                <a:latin typeface="Tahoma"/>
                <a:ea typeface="+mn-lt"/>
                <a:cs typeface="+mn-lt"/>
              </a:rPr>
              <a:t> 4 </a:t>
            </a:r>
            <a:r>
              <a:rPr lang="it-IT" sz="2000" err="1">
                <a:latin typeface="Tahoma"/>
                <a:ea typeface="+mn-lt"/>
                <a:cs typeface="+mn-lt"/>
              </a:rPr>
              <a:t>different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configurations</a:t>
            </a:r>
            <a:r>
              <a:rPr lang="it-IT" sz="2000">
                <a:latin typeface="Tahoma"/>
                <a:ea typeface="+mn-lt"/>
                <a:cs typeface="+mn-lt"/>
              </a:rPr>
              <a:t> of the PED;</a:t>
            </a:r>
            <a:endParaRPr lang="it-IT" sz="2000">
              <a:latin typeface="Tahoma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it-IT" sz="2000" b="1" dirty="0">
              <a:latin typeface="Calibri"/>
              <a:ea typeface="Tahoma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it-IT" sz="2000" b="1" err="1">
                <a:latin typeface="Tahoma"/>
                <a:ea typeface="+mn-lt"/>
                <a:cs typeface="+mn-lt"/>
              </a:rPr>
              <a:t>Redundancy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is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what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expect</a:t>
            </a:r>
            <a:r>
              <a:rPr lang="it-IT" sz="2000" dirty="0">
                <a:latin typeface="Tahoma"/>
                <a:ea typeface="+mn-lt"/>
                <a:cs typeface="+mn-lt"/>
              </a:rPr>
              <a:t> to be </a:t>
            </a:r>
            <a:r>
              <a:rPr lang="it-IT" sz="2000" err="1">
                <a:latin typeface="Tahoma"/>
                <a:ea typeface="+mn-lt"/>
                <a:cs typeface="+mn-lt"/>
              </a:rPr>
              <a:t>higher</a:t>
            </a:r>
            <a:r>
              <a:rPr lang="it-IT" sz="2000" dirty="0">
                <a:latin typeface="Tahoma"/>
                <a:ea typeface="+mn-lt"/>
                <a:cs typeface="+mn-lt"/>
              </a:rPr>
              <a:t> inside the artworks, </a:t>
            </a:r>
            <a:r>
              <a:rPr lang="it-IT" sz="2000" err="1">
                <a:latin typeface="Tahoma"/>
                <a:ea typeface="+mn-lt"/>
                <a:cs typeface="+mn-lt"/>
              </a:rPr>
              <a:t>because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it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represents</a:t>
            </a:r>
            <a:r>
              <a:rPr lang="it-IT" sz="2000" dirty="0">
                <a:latin typeface="Tahoma"/>
                <a:ea typeface="+mn-lt"/>
                <a:cs typeface="+mn-lt"/>
              </a:rPr>
              <a:t> the users working on the </a:t>
            </a:r>
            <a:r>
              <a:rPr lang="it-IT" sz="2000" err="1">
                <a:latin typeface="Tahoma"/>
                <a:ea typeface="+mn-lt"/>
                <a:cs typeface="+mn-lt"/>
              </a:rPr>
              <a:t>same</a:t>
            </a:r>
            <a:r>
              <a:rPr lang="it-IT" sz="2000" dirty="0">
                <a:latin typeface="Tahoma"/>
                <a:ea typeface="+mn-lt"/>
                <a:cs typeface="+mn-lt"/>
              </a:rPr>
              <a:t> symbol (</a:t>
            </a:r>
            <a:r>
              <a:rPr lang="it-IT" sz="2000" err="1">
                <a:latin typeface="Tahoma"/>
                <a:ea typeface="+mn-lt"/>
                <a:cs typeface="+mn-lt"/>
              </a:rPr>
              <a:t>that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is</a:t>
            </a:r>
            <a:r>
              <a:rPr lang="it-IT" sz="2000" dirty="0">
                <a:latin typeface="Tahoma"/>
                <a:ea typeface="+mn-lt"/>
                <a:cs typeface="+mn-lt"/>
              </a:rPr>
              <a:t> a </a:t>
            </a:r>
            <a:r>
              <a:rPr lang="it-IT" sz="2000" err="1">
                <a:latin typeface="Tahoma"/>
                <a:ea typeface="+mn-lt"/>
                <a:cs typeface="+mn-lt"/>
              </a:rPr>
              <a:t>specific</a:t>
            </a:r>
            <a:r>
              <a:rPr lang="it-IT" sz="2000" dirty="0">
                <a:latin typeface="Tahoma"/>
                <a:ea typeface="+mn-lt"/>
                <a:cs typeface="+mn-lt"/>
              </a:rPr>
              <a:t> action) and </a:t>
            </a:r>
            <a:r>
              <a:rPr lang="it-IT" sz="200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know </a:t>
            </a:r>
            <a:r>
              <a:rPr lang="it-IT" sz="2000" err="1">
                <a:latin typeface="Tahoma"/>
                <a:ea typeface="+mn-lt"/>
                <a:cs typeface="+mn-lt"/>
              </a:rPr>
              <a:t>that</a:t>
            </a:r>
            <a:r>
              <a:rPr lang="it-IT" sz="2000" dirty="0">
                <a:latin typeface="Tahoma"/>
                <a:ea typeface="+mn-lt"/>
                <a:cs typeface="+mn-lt"/>
              </a:rPr>
              <a:t> in some way users </a:t>
            </a:r>
            <a:r>
              <a:rPr lang="it-IT" sz="2000" err="1">
                <a:latin typeface="Tahoma"/>
                <a:ea typeface="+mn-lt"/>
                <a:cs typeface="+mn-lt"/>
              </a:rPr>
              <a:t>collaborated</a:t>
            </a:r>
            <a:r>
              <a:rPr lang="it-IT" sz="2000" dirty="0">
                <a:latin typeface="Tahoma"/>
                <a:ea typeface="+mn-lt"/>
                <a:cs typeface="+mn-lt"/>
              </a:rPr>
              <a:t> inside </a:t>
            </a:r>
            <a:r>
              <a:rPr lang="it-IT" sz="2000" err="1">
                <a:latin typeface="Tahoma"/>
                <a:ea typeface="+mn-lt"/>
                <a:cs typeface="+mn-lt"/>
              </a:rPr>
              <a:t>these</a:t>
            </a:r>
            <a:r>
              <a:rPr lang="it-IT" sz="2000" dirty="0">
                <a:latin typeface="Tahoma"/>
                <a:ea typeface="+mn-lt"/>
                <a:cs typeface="+mn-lt"/>
              </a:rPr>
              <a:t> zones;</a:t>
            </a:r>
            <a:endParaRPr lang="it-IT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it-IT" sz="2000" dirty="0">
              <a:latin typeface="Tahoma"/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it-IT" sz="2000" dirty="0" err="1">
                <a:latin typeface="Tahoma"/>
                <a:ea typeface="+mn-lt"/>
                <a:cs typeface="+mn-lt"/>
              </a:rPr>
              <a:t>Unexpected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b="1" dirty="0" err="1">
                <a:latin typeface="Tahoma"/>
                <a:ea typeface="+mn-lt"/>
                <a:cs typeface="+mn-lt"/>
              </a:rPr>
              <a:t>synergysm</a:t>
            </a:r>
            <a:r>
              <a:rPr lang="it-IT" sz="2000" dirty="0">
                <a:latin typeface="Tahoma"/>
                <a:ea typeface="+mn-lt"/>
                <a:cs typeface="+mn-lt"/>
              </a:rPr>
              <a:t> output: </a:t>
            </a:r>
            <a:r>
              <a:rPr lang="it-IT" sz="2000" dirty="0" err="1">
                <a:latin typeface="Tahoma"/>
                <a:ea typeface="+mn-lt"/>
                <a:cs typeface="+mn-lt"/>
              </a:rPr>
              <a:t>it</a:t>
            </a:r>
            <a:r>
              <a:rPr lang="it-IT" sz="2000" dirty="0">
                <a:latin typeface="Tahoma"/>
                <a:ea typeface="+mn-lt"/>
                <a:cs typeface="+mn-lt"/>
              </a:rPr>
              <a:t> stands for the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fact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that</a:t>
            </a:r>
            <a:r>
              <a:rPr lang="it-IT" sz="2000" dirty="0">
                <a:latin typeface="Tahoma"/>
                <a:ea typeface="+mn-lt"/>
                <a:cs typeface="+mn-lt"/>
              </a:rPr>
              <a:t> users, in </a:t>
            </a:r>
            <a:r>
              <a:rPr lang="it-IT" sz="2000" dirty="0" err="1">
                <a:latin typeface="Tahoma"/>
                <a:ea typeface="+mn-lt"/>
                <a:cs typeface="+mn-lt"/>
              </a:rPr>
              <a:t>parallel</a:t>
            </a:r>
            <a:r>
              <a:rPr lang="it-IT" sz="2000" dirty="0">
                <a:latin typeface="Tahoma"/>
                <a:ea typeface="+mn-lt"/>
                <a:cs typeface="+mn-lt"/>
              </a:rPr>
              <a:t>, work on </a:t>
            </a:r>
            <a:r>
              <a:rPr lang="it-IT" sz="2000" dirty="0" err="1">
                <a:latin typeface="Tahoma"/>
                <a:ea typeface="+mn-lt"/>
                <a:cs typeface="+mn-lt"/>
              </a:rPr>
              <a:t>different</a:t>
            </a:r>
            <a:r>
              <a:rPr lang="it-IT" sz="2000" dirty="0">
                <a:latin typeface="Tahoma"/>
                <a:ea typeface="+mn-lt"/>
                <a:cs typeface="+mn-lt"/>
              </a:rPr>
              <a:t> commitments, </a:t>
            </a:r>
            <a:r>
              <a:rPr lang="it-IT" sz="2000" dirty="0" err="1">
                <a:latin typeface="Tahoma"/>
                <a:ea typeface="+mn-lt"/>
                <a:cs typeface="+mn-lt"/>
              </a:rPr>
              <a:t>maybe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different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areas</a:t>
            </a:r>
            <a:r>
              <a:rPr lang="it-IT" sz="2000" dirty="0">
                <a:latin typeface="Tahoma"/>
                <a:ea typeface="+mn-lt"/>
                <a:cs typeface="+mn-lt"/>
              </a:rPr>
              <a:t> or colors;</a:t>
            </a:r>
            <a:endParaRPr lang="it-IT" dirty="0">
              <a:latin typeface="Tahom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608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8832604-D3A8-F13B-EE6E-DC97413778C3}"/>
              </a:ext>
            </a:extLst>
          </p:cNvPr>
          <p:cNvSpPr txBox="1">
            <a:spLocks/>
          </p:cNvSpPr>
          <p:nvPr/>
        </p:nvSpPr>
        <p:spPr>
          <a:xfrm>
            <a:off x="-2792" y="-185580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PED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pic>
        <p:nvPicPr>
          <p:cNvPr id="7" name="Segnaposto contenuto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C4E5FEDF-943E-F8EB-3AB9-C32891D27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20" y="2030586"/>
            <a:ext cx="9104924" cy="4735778"/>
          </a:xfr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CA90C99-4030-F452-9187-E09CF8D44FAA}"/>
              </a:ext>
            </a:extLst>
          </p:cNvPr>
          <p:cNvSpPr/>
          <p:nvPr/>
        </p:nvSpPr>
        <p:spPr>
          <a:xfrm>
            <a:off x="1802423" y="974482"/>
            <a:ext cx="6359768" cy="957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[up,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right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, up-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diagonal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cut1, up-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diagonal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cut2], </a:t>
            </a:r>
            <a:r>
              <a:rPr lang="en-US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[down,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left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, down-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diagonal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cut1, down-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diagonal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cut2</a:t>
            </a: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]</a:t>
            </a:r>
            <a:endParaRPr lang="en-US" sz="1600" i="1" dirty="0">
              <a:solidFill>
                <a:srgbClr val="5E5E5E"/>
              </a:solidFill>
              <a:latin typeface="Arial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nothing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for 30 minutes]</a:t>
            </a:r>
            <a:endParaRPr lang="it-IT" dirty="0">
              <a:ea typeface="Calibri"/>
              <a:cs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98077F-3A1B-D32F-B5D7-CC44707AA064}"/>
              </a:ext>
            </a:extLst>
          </p:cNvPr>
          <p:cNvSpPr txBox="1"/>
          <p:nvPr/>
        </p:nvSpPr>
        <p:spPr>
          <a:xfrm>
            <a:off x="9549424" y="3182326"/>
            <a:ext cx="27842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u="sng" err="1">
                <a:latin typeface="Tahoma"/>
                <a:ea typeface="Calibri"/>
                <a:cs typeface="Calibri"/>
              </a:rPr>
              <a:t>what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happens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if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we</a:t>
            </a:r>
            <a:r>
              <a:rPr lang="it-IT" i="1" u="sng" dirty="0">
                <a:latin typeface="Tahoma"/>
                <a:ea typeface="Calibri"/>
                <a:cs typeface="Calibri"/>
              </a:rPr>
              <a:t> involve color feature?</a:t>
            </a:r>
            <a:endParaRPr lang="it-IT" i="1" u="sng" dirty="0">
              <a:latin typeface="Tahoma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53AD08C-CD0C-B6B3-147E-0E93A597CD0C}"/>
              </a:ext>
            </a:extLst>
          </p:cNvPr>
          <p:cNvSpPr/>
          <p:nvPr/>
        </p:nvSpPr>
        <p:spPr>
          <a:xfrm>
            <a:off x="1802425" y="974482"/>
            <a:ext cx="6369536" cy="957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placed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pixel with 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same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color</a:t>
            </a: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]</a:t>
            </a:r>
            <a:endParaRPr lang="en-US" sz="1600" i="1" dirty="0">
              <a:solidFill>
                <a:srgbClr val="5E5E5E"/>
              </a:solidFill>
              <a:latin typeface="Arial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placed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pixel with 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different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color</a:t>
            </a: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]</a:t>
            </a:r>
            <a:endParaRPr lang="en-US" sz="1600" i="1" dirty="0">
              <a:solidFill>
                <a:srgbClr val="5E5E5E"/>
              </a:solidFill>
              <a:latin typeface="Arial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nothing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for 60 minutes]</a:t>
            </a:r>
            <a:endParaRPr lang="it-IT" i="1" dirty="0"/>
          </a:p>
        </p:txBody>
      </p:sp>
      <p:pic>
        <p:nvPicPr>
          <p:cNvPr id="16" name="Immagine 1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BB178E6-3986-D868-816A-0F05B54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8" y="2084436"/>
            <a:ext cx="9104922" cy="4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8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542EE10-578F-8C7F-A833-583E980E5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04" y="1796124"/>
            <a:ext cx="9104924" cy="4735778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49013421-02FD-B236-D0D4-066A9867D853}"/>
              </a:ext>
            </a:extLst>
          </p:cNvPr>
          <p:cNvSpPr txBox="1">
            <a:spLocks/>
          </p:cNvSpPr>
          <p:nvPr/>
        </p:nvSpPr>
        <p:spPr>
          <a:xfrm>
            <a:off x="-2792" y="-185580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PED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06CE746E-E16B-DD3A-44D7-1FE0B1F8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81" y="1791360"/>
            <a:ext cx="9231922" cy="478462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7DA1C4-241B-B6DE-8DD3-BF60C181A22F}"/>
              </a:ext>
            </a:extLst>
          </p:cNvPr>
          <p:cNvSpPr txBox="1"/>
          <p:nvPr/>
        </p:nvSpPr>
        <p:spPr>
          <a:xfrm>
            <a:off x="1471245" y="1336918"/>
            <a:ext cx="10504363" cy="656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Tahoma"/>
                <a:ea typeface="Tahoma"/>
                <a:cs typeface="+mn-lt"/>
              </a:rPr>
              <a:t>Using </a:t>
            </a:r>
            <a:r>
              <a:rPr lang="it-IT" u="sng" dirty="0">
                <a:latin typeface="Tahoma"/>
                <a:ea typeface="Tahoma"/>
                <a:cs typeface="+mn-lt"/>
              </a:rPr>
              <a:t>"</a:t>
            </a:r>
            <a:r>
              <a:rPr lang="it-IT" u="sng" err="1">
                <a:latin typeface="Tahoma"/>
                <a:ea typeface="+mn-lt"/>
                <a:cs typeface="+mn-lt"/>
              </a:rPr>
              <a:t>Equal</a:t>
            </a:r>
            <a:r>
              <a:rPr lang="it-IT" u="sng" dirty="0">
                <a:latin typeface="Tahoma"/>
                <a:ea typeface="+mn-lt"/>
                <a:cs typeface="+mn-lt"/>
              </a:rPr>
              <a:t> or </a:t>
            </a:r>
            <a:r>
              <a:rPr lang="it-IT" u="sng" err="1">
                <a:latin typeface="Tahoma"/>
                <a:ea typeface="+mn-lt"/>
                <a:cs typeface="+mn-lt"/>
              </a:rPr>
              <a:t>different</a:t>
            </a:r>
            <a:r>
              <a:rPr lang="it-IT" u="sng" dirty="0">
                <a:latin typeface="Tahoma"/>
                <a:ea typeface="+mn-lt"/>
                <a:cs typeface="+mn-lt"/>
              </a:rPr>
              <a:t> colors &amp; </a:t>
            </a:r>
            <a:r>
              <a:rPr lang="it-IT" u="sng" err="1">
                <a:latin typeface="Tahoma"/>
                <a:ea typeface="+mn-lt"/>
                <a:cs typeface="+mn-lt"/>
              </a:rPr>
              <a:t>number</a:t>
            </a:r>
            <a:r>
              <a:rPr lang="it-IT" u="sng" dirty="0">
                <a:latin typeface="Tahoma"/>
                <a:ea typeface="+mn-lt"/>
                <a:cs typeface="+mn-lt"/>
              </a:rPr>
              <a:t> of times </a:t>
            </a:r>
            <a:r>
              <a:rPr lang="it-IT" u="sng" err="1">
                <a:latin typeface="Tahoma"/>
                <a:ea typeface="+mn-lt"/>
                <a:cs typeface="+mn-lt"/>
              </a:rPr>
              <a:t>they</a:t>
            </a:r>
            <a:r>
              <a:rPr lang="it-IT" u="sng" dirty="0">
                <a:latin typeface="Tahoma"/>
                <a:ea typeface="+mn-lt"/>
                <a:cs typeface="+mn-lt"/>
              </a:rPr>
              <a:t> </a:t>
            </a:r>
            <a:r>
              <a:rPr lang="it-IT" u="sng" err="1">
                <a:latin typeface="Tahoma"/>
                <a:ea typeface="+mn-lt"/>
                <a:cs typeface="+mn-lt"/>
              </a:rPr>
              <a:t>did</a:t>
            </a:r>
            <a:r>
              <a:rPr lang="it-IT" u="sng" dirty="0">
                <a:latin typeface="Tahoma"/>
                <a:ea typeface="+mn-lt"/>
                <a:cs typeface="+mn-lt"/>
              </a:rPr>
              <a:t> </a:t>
            </a:r>
            <a:r>
              <a:rPr lang="it-IT" u="sng" err="1">
                <a:latin typeface="Tahoma"/>
                <a:ea typeface="+mn-lt"/>
                <a:cs typeface="+mn-lt"/>
              </a:rPr>
              <a:t>anything</a:t>
            </a:r>
            <a:r>
              <a:rPr lang="it-IT" u="sng" dirty="0">
                <a:latin typeface="Tahoma"/>
                <a:ea typeface="+mn-lt"/>
                <a:cs typeface="+mn-lt"/>
              </a:rPr>
              <a:t> in </a:t>
            </a:r>
            <a:r>
              <a:rPr lang="it-IT" u="sng" err="1">
                <a:latin typeface="Tahoma"/>
                <a:ea typeface="+mn-lt"/>
                <a:cs typeface="+mn-lt"/>
              </a:rPr>
              <a:t>intervals</a:t>
            </a:r>
            <a:endParaRPr lang="it-IT" u="sng">
              <a:latin typeface="Tahoma"/>
              <a:ea typeface="+mn-lt"/>
              <a:cs typeface="+mn-lt"/>
            </a:endParaRPr>
          </a:p>
          <a:p>
            <a:r>
              <a:rPr lang="it-IT" u="sng" dirty="0">
                <a:latin typeface="Tahoma"/>
                <a:ea typeface="+mn-lt"/>
                <a:cs typeface="+mn-lt"/>
              </a:rPr>
              <a:t>of 60 minutes</a:t>
            </a:r>
            <a:r>
              <a:rPr lang="it-IT" dirty="0">
                <a:ea typeface="+mn-lt"/>
                <a:cs typeface="+mn-lt"/>
              </a:rPr>
              <a:t>"</a:t>
            </a:r>
            <a:endParaRPr lang="it-IT" u="sng" dirty="0">
              <a:latin typeface="Calibri"/>
              <a:ea typeface="Tahoma"/>
              <a:cs typeface="Calibri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289F5DD-BF69-5189-F168-01BCD0E90FE3}"/>
              </a:ext>
            </a:extLst>
          </p:cNvPr>
          <p:cNvGrpSpPr/>
          <p:nvPr/>
        </p:nvGrpSpPr>
        <p:grpSpPr>
          <a:xfrm>
            <a:off x="1475153" y="251559"/>
            <a:ext cx="8992577" cy="1468369"/>
            <a:chOff x="1465384" y="46405"/>
            <a:chExt cx="8992577" cy="146836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E3FB4F1-A081-9ABE-3F01-917D3BB7C61C}"/>
                </a:ext>
              </a:extLst>
            </p:cNvPr>
            <p:cNvSpPr txBox="1"/>
            <p:nvPr/>
          </p:nvSpPr>
          <p:spPr>
            <a:xfrm>
              <a:off x="1465384" y="1145442"/>
              <a:ext cx="895105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latin typeface="Tahoma"/>
                  <a:ea typeface="Tahoma"/>
                  <a:cs typeface="+mn-lt"/>
                </a:rPr>
                <a:t>Using 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Spatial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cuts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&amp;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number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times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did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anything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in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intervals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30 minutes"</a:t>
              </a:r>
              <a:endParaRPr lang="it-IT" u="sng">
                <a:latin typeface="Tahoma"/>
                <a:ea typeface="Tahoma"/>
                <a:cs typeface="Tahoma"/>
              </a:endParaRPr>
            </a:p>
          </p:txBody>
        </p:sp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EF3879F7-A3ED-CB69-6002-D82BD5EA65B5}"/>
                </a:ext>
              </a:extLst>
            </p:cNvPr>
            <p:cNvSpPr/>
            <p:nvPr/>
          </p:nvSpPr>
          <p:spPr>
            <a:xfrm>
              <a:off x="4879731" y="46405"/>
              <a:ext cx="557823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lvl="0" indent="-228600" rtl="0">
                <a:buChar char="•"/>
              </a:pPr>
              <a:r>
                <a:rPr lang="it-IT" sz="1600" i="1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1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: [up,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right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, up-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diagonal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cut1, up-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diagonal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cut2], </a:t>
              </a:r>
              <a:r>
                <a:rPr lang="en-US" sz="1600" i="1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​</a:t>
              </a:r>
            </a:p>
            <a:p>
              <a:pPr marL="228600" lvl="0" indent="-228600" rtl="0">
                <a:buChar char="•"/>
              </a:pPr>
              <a:r>
                <a:rPr lang="it-IT" sz="1600" i="1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2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: [down,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left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, down-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diagonal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cut1, down-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diagonal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cut2</a:t>
              </a:r>
              <a:r>
                <a:rPr lang="it-IT" sz="1600" i="1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]</a:t>
              </a:r>
              <a:endParaRPr lang="en-US" sz="1600" i="1" dirty="0">
                <a:solidFill>
                  <a:srgbClr val="5E5E5E"/>
                </a:solidFill>
                <a:latin typeface="Arial"/>
                <a:ea typeface="Arial"/>
                <a:cs typeface="Arial"/>
              </a:endParaRPr>
            </a:p>
            <a:p>
              <a:pPr marL="228600" lvl="0" indent="-228600" rtl="0">
                <a:buChar char="•"/>
              </a:pPr>
              <a:r>
                <a:rPr lang="it-IT" sz="1600" i="1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3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: [the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number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of times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every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user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did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</a:t>
              </a:r>
              <a:r>
                <a:rPr lang="it-IT" sz="1600" i="1" baseline="0" dirty="0" err="1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nothing</a:t>
              </a:r>
              <a:r>
                <a:rPr lang="it-IT" sz="1600" i="1" baseline="0" dirty="0">
                  <a:solidFill>
                    <a:srgbClr val="5E5E5E"/>
                  </a:solidFill>
                  <a:latin typeface="Arial"/>
                  <a:ea typeface="Arial"/>
                  <a:cs typeface="Arial"/>
                </a:rPr>
                <a:t> for 30 minutes]</a:t>
              </a:r>
              <a:endParaRPr lang="it-IT" dirty="0">
                <a:ea typeface="Calibri"/>
                <a:cs typeface="Calibri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23B628-BFB8-AEB3-E03D-33912EABC820}"/>
              </a:ext>
            </a:extLst>
          </p:cNvPr>
          <p:cNvSpPr txBox="1"/>
          <p:nvPr/>
        </p:nvSpPr>
        <p:spPr>
          <a:xfrm>
            <a:off x="293076" y="3846635"/>
            <a:ext cx="3822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dirty="0">
              <a:ea typeface="Calibri"/>
              <a:cs typeface="Calibri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7583C9B-3479-1D16-4803-3EF0591F397A}"/>
              </a:ext>
            </a:extLst>
          </p:cNvPr>
          <p:cNvSpPr/>
          <p:nvPr/>
        </p:nvSpPr>
        <p:spPr>
          <a:xfrm>
            <a:off x="4391271" y="310176"/>
            <a:ext cx="6281614" cy="1025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placed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pixel with 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same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color</a:t>
            </a: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]</a:t>
            </a:r>
            <a:endParaRPr lang="en-US" sz="1600" i="1" dirty="0">
              <a:solidFill>
                <a:srgbClr val="5E5E5E"/>
              </a:solidFill>
              <a:latin typeface="Arial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placed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pixel with 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different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color</a:t>
            </a: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]</a:t>
            </a:r>
            <a:endParaRPr lang="en-US" sz="1600" i="1" dirty="0">
              <a:solidFill>
                <a:srgbClr val="5E5E5E"/>
              </a:solidFill>
              <a:latin typeface="Arial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: [the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of times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user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Arial"/>
                <a:ea typeface="Arial"/>
                <a:cs typeface="Arial"/>
              </a:rPr>
              <a:t>nothing</a:t>
            </a:r>
            <a:r>
              <a:rPr lang="it-IT" sz="1600" i="1" baseline="0" dirty="0">
                <a:solidFill>
                  <a:srgbClr val="5E5E5E"/>
                </a:solidFill>
                <a:latin typeface="Arial"/>
                <a:ea typeface="Arial"/>
                <a:cs typeface="Arial"/>
              </a:rPr>
              <a:t> for 60 minutes]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27140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FAAE0846-D53D-BEF4-43F6-5BBBF9395E57}"/>
              </a:ext>
            </a:extLst>
          </p:cNvPr>
          <p:cNvSpPr txBox="1">
            <a:spLocks/>
          </p:cNvSpPr>
          <p:nvPr/>
        </p:nvSpPr>
        <p:spPr>
          <a:xfrm>
            <a:off x="75362" y="-175811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PED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32EB2BA4-D69E-91EA-9B10-9741975E3D87}"/>
              </a:ext>
            </a:extLst>
          </p:cNvPr>
          <p:cNvGrpSpPr/>
          <p:nvPr/>
        </p:nvGrpSpPr>
        <p:grpSpPr>
          <a:xfrm>
            <a:off x="122115" y="1375996"/>
            <a:ext cx="11316184" cy="5446662"/>
            <a:chOff x="1460500" y="1102457"/>
            <a:chExt cx="11931646" cy="5378278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56B8486D-1596-DA01-2A0E-D224DCE7F9A9}"/>
                </a:ext>
              </a:extLst>
            </p:cNvPr>
            <p:cNvSpPr txBox="1"/>
            <p:nvPr/>
          </p:nvSpPr>
          <p:spPr>
            <a:xfrm>
              <a:off x="1461476" y="1102457"/>
              <a:ext cx="1193067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latin typeface="Tahoma"/>
                  <a:ea typeface="Tahoma"/>
                  <a:cs typeface="+mn-lt"/>
                </a:rPr>
                <a:t>Using 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Majority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rule &amp;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number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times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did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anything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in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intervals</a:t>
              </a:r>
              <a:endParaRPr lang="it-IT" u="sng">
                <a:latin typeface="Tahoma"/>
                <a:ea typeface="+mn-lt"/>
                <a:cs typeface="+mn-lt"/>
              </a:endParaRPr>
            </a:p>
            <a:p>
              <a:r>
                <a:rPr lang="it-IT" u="sng" dirty="0">
                  <a:latin typeface="Tahoma"/>
                  <a:ea typeface="+mn-lt"/>
                  <a:cs typeface="+mn-lt"/>
                </a:rPr>
                <a:t>of 120 minutes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endParaRPr lang="it-IT" u="sng" dirty="0">
                <a:latin typeface="Tahoma"/>
                <a:ea typeface="Tahoma"/>
                <a:cs typeface="Calibri"/>
              </a:endParaRPr>
            </a:p>
          </p:txBody>
        </p:sp>
        <p:pic>
          <p:nvPicPr>
            <p:cNvPr id="8" name="Immagine 7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DD2DA334-6DFC-0073-ED65-0409446A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500" y="1823112"/>
              <a:ext cx="8977922" cy="4657623"/>
            </a:xfrm>
            <a:prstGeom prst="rect">
              <a:avLst/>
            </a:prstGeom>
          </p:spPr>
        </p:pic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C9F8B2-E473-3E12-743F-1BCA1B1AD628}"/>
              </a:ext>
            </a:extLst>
          </p:cNvPr>
          <p:cNvSpPr/>
          <p:nvPr/>
        </p:nvSpPr>
        <p:spPr>
          <a:xfrm>
            <a:off x="4591538" y="244230"/>
            <a:ext cx="5480537" cy="957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collab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conflict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times users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anything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2 hours;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20A809-5340-F5E0-3CEE-854213DE982E}"/>
              </a:ext>
            </a:extLst>
          </p:cNvPr>
          <p:cNvSpPr txBox="1"/>
          <p:nvPr/>
        </p:nvSpPr>
        <p:spPr>
          <a:xfrm>
            <a:off x="9205058" y="3174999"/>
            <a:ext cx="25277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u="sng" err="1">
                <a:latin typeface="Tahoma"/>
                <a:ea typeface="Calibri"/>
                <a:cs typeface="Calibri"/>
              </a:rPr>
              <a:t>We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believe</a:t>
            </a:r>
            <a:r>
              <a:rPr lang="it-IT" i="1" u="sng" dirty="0">
                <a:latin typeface="Tahoma"/>
                <a:ea typeface="Calibri"/>
                <a:cs typeface="Calibri"/>
              </a:rPr>
              <a:t> </a:t>
            </a:r>
            <a:r>
              <a:rPr lang="it-IT" i="1" u="sng" err="1">
                <a:latin typeface="Tahoma"/>
                <a:ea typeface="Calibri"/>
                <a:cs typeface="Calibri"/>
              </a:rPr>
              <a:t>we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found</a:t>
            </a:r>
            <a:r>
              <a:rPr lang="it-IT" i="1" u="sng" dirty="0">
                <a:latin typeface="Tahoma"/>
                <a:ea typeface="Calibri"/>
                <a:cs typeface="Calibri"/>
              </a:rPr>
              <a:t> the </a:t>
            </a:r>
            <a:r>
              <a:rPr lang="it-IT" i="1" u="sng" err="1">
                <a:latin typeface="Tahoma"/>
                <a:ea typeface="Calibri"/>
                <a:cs typeface="Calibri"/>
              </a:rPr>
              <a:t>most</a:t>
            </a:r>
            <a:r>
              <a:rPr lang="it-IT" i="1" u="sng" dirty="0">
                <a:latin typeface="Tahoma"/>
                <a:ea typeface="Calibri"/>
                <a:cs typeface="Calibri"/>
              </a:rPr>
              <a:t> </a:t>
            </a:r>
            <a:r>
              <a:rPr lang="it-IT" i="1" u="sng" err="1">
                <a:latin typeface="Tahoma"/>
                <a:ea typeface="Calibri"/>
                <a:cs typeface="Calibri"/>
              </a:rPr>
              <a:t>suitable</a:t>
            </a:r>
            <a:r>
              <a:rPr lang="it-IT" i="1" u="sng" dirty="0">
                <a:latin typeface="Tahoma"/>
                <a:ea typeface="Calibri"/>
                <a:cs typeface="Calibri"/>
              </a:rPr>
              <a:t> symbols </a:t>
            </a:r>
            <a:r>
              <a:rPr lang="it-IT" i="1" u="sng" err="1">
                <a:latin typeface="Tahoma"/>
                <a:ea typeface="Calibri"/>
                <a:cs typeface="Calibri"/>
              </a:rPr>
              <a:t>configurations</a:t>
            </a:r>
            <a:r>
              <a:rPr lang="it-IT" i="1" u="sng" dirty="0">
                <a:latin typeface="Tahoma"/>
                <a:ea typeface="Calibri"/>
                <a:cs typeface="Calibri"/>
              </a:rPr>
              <a:t> for </a:t>
            </a:r>
            <a:r>
              <a:rPr lang="it-IT" i="1" u="sng" err="1">
                <a:latin typeface="Tahoma"/>
                <a:ea typeface="Calibri"/>
                <a:cs typeface="Calibri"/>
              </a:rPr>
              <a:t>our</a:t>
            </a:r>
            <a:r>
              <a:rPr lang="it-IT" i="1" u="sng" dirty="0">
                <a:latin typeface="Tahoma"/>
                <a:ea typeface="Calibri"/>
                <a:cs typeface="Calibri"/>
              </a:rPr>
              <a:t> case-study</a:t>
            </a:r>
            <a:endParaRPr lang="it-IT" i="1" u="sng" dirty="0">
              <a:latin typeface="Tahoma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0225215-6BB8-C794-F5F2-3FB68F06C063}"/>
              </a:ext>
            </a:extLst>
          </p:cNvPr>
          <p:cNvGrpSpPr/>
          <p:nvPr/>
        </p:nvGrpSpPr>
        <p:grpSpPr>
          <a:xfrm>
            <a:off x="119183" y="1372088"/>
            <a:ext cx="10992824" cy="5382186"/>
            <a:chOff x="1516184" y="1733549"/>
            <a:chExt cx="11930670" cy="5382186"/>
          </a:xfrm>
        </p:grpSpPr>
        <p:pic>
          <p:nvPicPr>
            <p:cNvPr id="14" name="Immagine 13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D234048E-DB37-1332-4BE1-C39AB1CB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328" y="2311574"/>
              <a:ext cx="9241692" cy="4804161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247532D2-8547-4FFA-9927-B202BD35B292}"/>
                </a:ext>
              </a:extLst>
            </p:cNvPr>
            <p:cNvSpPr txBox="1"/>
            <p:nvPr/>
          </p:nvSpPr>
          <p:spPr>
            <a:xfrm>
              <a:off x="1516184" y="1733549"/>
              <a:ext cx="1193067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latin typeface="Tahoma"/>
                  <a:ea typeface="Tahoma"/>
                  <a:cs typeface="+mn-lt"/>
                </a:rPr>
                <a:t>Using 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Majority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rule &amp;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number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times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did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anything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in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intervals</a:t>
              </a:r>
              <a:endParaRPr lang="it-IT" u="sng">
                <a:latin typeface="Tahoma"/>
                <a:ea typeface="+mn-lt"/>
                <a:cs typeface="+mn-lt"/>
              </a:endParaRPr>
            </a:p>
            <a:p>
              <a:r>
                <a:rPr lang="it-IT" u="sng" dirty="0">
                  <a:latin typeface="Tahoma"/>
                  <a:ea typeface="+mn-lt"/>
                  <a:cs typeface="+mn-lt"/>
                </a:rPr>
                <a:t>of 60 minutes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endParaRPr lang="it-IT" u="sng" dirty="0">
                <a:latin typeface="Tahoma"/>
                <a:ea typeface="Tahoma"/>
                <a:cs typeface="Calibri"/>
              </a:endParaRPr>
            </a:p>
          </p:txBody>
        </p:sp>
      </p:grpSp>
      <p:sp>
        <p:nvSpPr>
          <p:cNvPr id="18" name="Rettangolo 17">
            <a:extLst>
              <a:ext uri="{FF2B5EF4-FFF2-40B4-BE49-F238E27FC236}">
                <a16:creationId xmlns:a16="http://schemas.microsoft.com/office/drawing/2014/main" id="{4B3B3FB9-F69E-B8E3-AC5C-7FCB8A24E8B8}"/>
              </a:ext>
            </a:extLst>
          </p:cNvPr>
          <p:cNvSpPr/>
          <p:nvPr/>
        </p:nvSpPr>
        <p:spPr>
          <a:xfrm>
            <a:off x="4548552" y="250091"/>
            <a:ext cx="5988537" cy="957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collab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conflict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times users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anything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hour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1">
            <a:extLst>
              <a:ext uri="{FF2B5EF4-FFF2-40B4-BE49-F238E27FC236}">
                <a16:creationId xmlns:a16="http://schemas.microsoft.com/office/drawing/2014/main" id="{2C63E95A-F449-A378-44A8-CB69C6695AA6}"/>
              </a:ext>
            </a:extLst>
          </p:cNvPr>
          <p:cNvSpPr txBox="1"/>
          <p:nvPr/>
        </p:nvSpPr>
        <p:spPr>
          <a:xfrm>
            <a:off x="523874" y="218514"/>
            <a:ext cx="10606367" cy="6863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latin typeface="Tahoma"/>
                <a:ea typeface="+mn-lt"/>
                <a:cs typeface="+mn-lt"/>
              </a:rPr>
              <a:t>N </a:t>
            </a:r>
            <a:r>
              <a:rPr lang="it-IT" sz="2000" err="1">
                <a:latin typeface="Tahoma"/>
                <a:ea typeface="+mn-lt"/>
                <a:cs typeface="+mn-lt"/>
              </a:rPr>
              <a:t>independent</a:t>
            </a:r>
            <a:r>
              <a:rPr lang="it-IT" sz="2000" dirty="0">
                <a:latin typeface="Tahoma"/>
                <a:ea typeface="+mn-lt"/>
                <a:cs typeface="+mn-lt"/>
              </a:rPr>
              <a:t> Poisson </a:t>
            </a:r>
            <a:r>
              <a:rPr lang="it-IT" sz="2000" err="1">
                <a:latin typeface="Tahoma"/>
                <a:ea typeface="+mn-lt"/>
                <a:cs typeface="+mn-lt"/>
              </a:rPr>
              <a:t>processes</a:t>
            </a:r>
            <a:r>
              <a:rPr lang="it-IT" sz="2000" dirty="0">
                <a:latin typeface="Tahoma"/>
                <a:ea typeface="+mn-lt"/>
                <a:cs typeface="+mn-lt"/>
              </a:rPr>
              <a:t> with a rate of </a:t>
            </a:r>
            <a:r>
              <a:rPr lang="it-IT" sz="2000" err="1">
                <a:latin typeface="Tahoma"/>
                <a:ea typeface="+mn-lt"/>
                <a:cs typeface="+mn-lt"/>
              </a:rPr>
              <a:t>λi</a:t>
            </a:r>
            <a:r>
              <a:rPr lang="it-IT" sz="2000" dirty="0">
                <a:latin typeface="Tahoma"/>
                <a:ea typeface="+mn-lt"/>
                <a:cs typeface="+mn-lt"/>
              </a:rPr>
              <a:t> (1 ≤ i ≤ N) running in </a:t>
            </a:r>
            <a:r>
              <a:rPr lang="it-IT" sz="2000" err="1">
                <a:latin typeface="Tahoma"/>
                <a:ea typeface="+mn-lt"/>
                <a:cs typeface="+mn-lt"/>
              </a:rPr>
              <a:t>parallel</a:t>
            </a:r>
            <a:r>
              <a:rPr lang="it-IT" sz="2000" dirty="0">
                <a:latin typeface="Tahoma"/>
                <a:ea typeface="+mn-lt"/>
                <a:cs typeface="+mn-lt"/>
              </a:rPr>
              <a:t>.</a:t>
            </a:r>
            <a:endParaRPr lang="it-IT" sz="2000" dirty="0" err="1">
              <a:latin typeface="Tahoma"/>
              <a:ea typeface="Tahoma"/>
              <a:cs typeface="Tahoma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r>
              <a:rPr lang="it-IT" sz="2000" dirty="0" err="1">
                <a:latin typeface="Tahoma"/>
                <a:ea typeface="+mn-lt"/>
                <a:cs typeface="+mn-lt"/>
              </a:rPr>
              <a:t>Their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combination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results</a:t>
            </a:r>
            <a:r>
              <a:rPr lang="it-IT" sz="2000" dirty="0">
                <a:latin typeface="Tahoma"/>
                <a:ea typeface="+mn-lt"/>
                <a:cs typeface="+mn-lt"/>
              </a:rPr>
              <a:t> in a new Poisson </a:t>
            </a:r>
            <a:r>
              <a:rPr lang="it-IT" sz="2000" dirty="0" err="1">
                <a:latin typeface="Tahoma"/>
                <a:ea typeface="+mn-lt"/>
                <a:cs typeface="+mn-lt"/>
              </a:rPr>
              <a:t>process</a:t>
            </a:r>
            <a:r>
              <a:rPr lang="it-IT" sz="2000" dirty="0">
                <a:latin typeface="Tahoma"/>
                <a:ea typeface="+mn-lt"/>
                <a:cs typeface="+mn-lt"/>
              </a:rPr>
              <a:t> with a rate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equal</a:t>
            </a:r>
            <a:r>
              <a:rPr lang="it-IT" sz="2000" dirty="0">
                <a:latin typeface="Tahoma"/>
                <a:ea typeface="+mn-lt"/>
                <a:cs typeface="+mn-lt"/>
              </a:rPr>
              <a:t> to the sum of the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individual</a:t>
            </a:r>
            <a:r>
              <a:rPr lang="it-IT" sz="2000" dirty="0">
                <a:latin typeface="Tahoma"/>
                <a:ea typeface="+mn-lt"/>
                <a:cs typeface="+mn-lt"/>
              </a:rPr>
              <a:t> rates, </a:t>
            </a:r>
            <a:r>
              <a:rPr lang="it-IT" sz="2000" dirty="0" err="1">
                <a:latin typeface="Tahoma"/>
                <a:ea typeface="+mn-lt"/>
                <a:cs typeface="+mn-lt"/>
              </a:rPr>
              <a:t>which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is</a:t>
            </a:r>
            <a:r>
              <a:rPr lang="it-IT" sz="2000" dirty="0">
                <a:latin typeface="Tahoma"/>
                <a:ea typeface="+mn-lt"/>
                <a:cs typeface="+mn-lt"/>
              </a:rPr>
              <a:t>:</a:t>
            </a: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r>
              <a:rPr lang="it-IT" sz="2000" dirty="0">
                <a:latin typeface="Tahoma"/>
                <a:ea typeface="+mn-lt"/>
                <a:cs typeface="+mn-lt"/>
              </a:rPr>
              <a:t>The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algorithm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begins</a:t>
            </a:r>
            <a:r>
              <a:rPr lang="it-IT" sz="2000" dirty="0">
                <a:latin typeface="Tahoma"/>
                <a:ea typeface="+mn-lt"/>
                <a:cs typeface="+mn-lt"/>
              </a:rPr>
              <a:t> by </a:t>
            </a:r>
            <a:r>
              <a:rPr lang="it-IT" sz="2000" dirty="0" err="1">
                <a:latin typeface="Tahoma"/>
                <a:ea typeface="+mn-lt"/>
                <a:cs typeface="+mn-lt"/>
              </a:rPr>
              <a:t>drawing</a:t>
            </a:r>
            <a:r>
              <a:rPr lang="it-IT" sz="2000" dirty="0">
                <a:latin typeface="Tahoma"/>
                <a:ea typeface="+mn-lt"/>
                <a:cs typeface="+mn-lt"/>
              </a:rPr>
              <a:t> a time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increment</a:t>
            </a:r>
            <a:r>
              <a:rPr lang="it-IT" sz="2000" dirty="0">
                <a:latin typeface="Tahoma"/>
                <a:ea typeface="+mn-lt"/>
                <a:cs typeface="+mn-lt"/>
              </a:rPr>
              <a:t>, ∆t, to the </a:t>
            </a:r>
            <a:r>
              <a:rPr lang="it-IT" sz="2000" dirty="0" err="1">
                <a:latin typeface="Tahoma"/>
                <a:ea typeface="+mn-lt"/>
                <a:cs typeface="+mn-lt"/>
              </a:rPr>
              <a:t>next</a:t>
            </a:r>
            <a:r>
              <a:rPr lang="it-IT" sz="2000" dirty="0">
                <a:latin typeface="Tahoma"/>
                <a:ea typeface="+mn-lt"/>
                <a:cs typeface="+mn-lt"/>
              </a:rPr>
              <a:t> event of </a:t>
            </a:r>
            <a:r>
              <a:rPr lang="it-IT" sz="2000" dirty="0" err="1">
                <a:latin typeface="Tahoma"/>
                <a:ea typeface="+mn-lt"/>
                <a:cs typeface="+mn-lt"/>
              </a:rPr>
              <a:t>this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combined</a:t>
            </a:r>
            <a:r>
              <a:rPr lang="it-IT" sz="2000" dirty="0">
                <a:latin typeface="Tahoma"/>
                <a:ea typeface="+mn-lt"/>
                <a:cs typeface="+mn-lt"/>
              </a:rPr>
              <a:t> Poisson </a:t>
            </a:r>
            <a:r>
              <a:rPr lang="it-IT" sz="2000" dirty="0" err="1">
                <a:latin typeface="Tahoma"/>
                <a:ea typeface="+mn-lt"/>
                <a:cs typeface="+mn-lt"/>
              </a:rPr>
              <a:t>process</a:t>
            </a:r>
            <a:r>
              <a:rPr lang="it-IT" sz="2000" dirty="0">
                <a:latin typeface="Tahoma"/>
                <a:ea typeface="+mn-lt"/>
                <a:cs typeface="+mn-lt"/>
              </a:rPr>
              <a:t> from an </a:t>
            </a:r>
            <a:r>
              <a:rPr lang="it-IT" sz="2000" dirty="0" err="1">
                <a:latin typeface="Tahoma"/>
                <a:ea typeface="+mn-lt"/>
                <a:cs typeface="+mn-lt"/>
              </a:rPr>
              <a:t>exponential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distribution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defined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as</a:t>
            </a:r>
            <a:r>
              <a:rPr lang="it-IT" sz="2000" dirty="0">
                <a:latin typeface="Tahoma"/>
                <a:ea typeface="+mn-lt"/>
                <a:cs typeface="+mn-lt"/>
              </a:rPr>
              <a:t>:</a:t>
            </a:r>
            <a:endParaRPr lang="it-IT" dirty="0">
              <a:latin typeface="Tahoma"/>
              <a:ea typeface="Tahoma"/>
              <a:cs typeface="Tahoma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+mn-lt"/>
              <a:cs typeface="+mn-lt"/>
            </a:endParaRPr>
          </a:p>
          <a:p>
            <a:r>
              <a:rPr lang="it-IT" sz="2000" dirty="0">
                <a:latin typeface="Tahoma"/>
                <a:ea typeface="+mn-lt"/>
                <a:cs typeface="+mn-lt"/>
              </a:rPr>
              <a:t>To </a:t>
            </a:r>
            <a:r>
              <a:rPr lang="it-IT" sz="2000" err="1">
                <a:latin typeface="Tahoma"/>
                <a:ea typeface="+mn-lt"/>
                <a:cs typeface="+mn-lt"/>
              </a:rPr>
              <a:t>find</a:t>
            </a:r>
            <a:r>
              <a:rPr lang="it-IT" sz="2000" dirty="0">
                <a:latin typeface="Tahoma"/>
                <a:ea typeface="+mn-lt"/>
                <a:cs typeface="+mn-lt"/>
              </a:rPr>
              <a:t> ∆t, </a:t>
            </a:r>
            <a:r>
              <a:rPr lang="it-IT" sz="2000" err="1">
                <a:latin typeface="Tahoma"/>
                <a:ea typeface="+mn-lt"/>
                <a:cs typeface="+mn-lt"/>
              </a:rPr>
              <a:t>we</a:t>
            </a:r>
            <a:r>
              <a:rPr lang="it-IT" sz="2000" dirty="0">
                <a:latin typeface="Tahoma"/>
                <a:ea typeface="+mn-lt"/>
                <a:cs typeface="+mn-lt"/>
              </a:rPr>
              <a:t> use the survival </a:t>
            </a:r>
            <a:r>
              <a:rPr lang="it-IT" sz="2000" err="1">
                <a:latin typeface="Tahoma"/>
                <a:ea typeface="+mn-lt"/>
                <a:cs typeface="+mn-lt"/>
              </a:rPr>
              <a:t>function</a:t>
            </a:r>
            <a:r>
              <a:rPr lang="it-IT" sz="2000" dirty="0">
                <a:latin typeface="Tahoma"/>
                <a:ea typeface="+mn-lt"/>
                <a:cs typeface="+mn-lt"/>
              </a:rPr>
              <a:t> (i.e., the </a:t>
            </a:r>
            <a:r>
              <a:rPr lang="it-IT" sz="2000" err="1">
                <a:latin typeface="Tahoma"/>
                <a:ea typeface="+mn-lt"/>
                <a:cs typeface="+mn-lt"/>
              </a:rPr>
              <a:t>probability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that</a:t>
            </a:r>
            <a:r>
              <a:rPr lang="it-IT" sz="2000" dirty="0">
                <a:latin typeface="Tahoma"/>
                <a:ea typeface="+mn-lt"/>
                <a:cs typeface="+mn-lt"/>
              </a:rPr>
              <a:t> a random </a:t>
            </a:r>
            <a:r>
              <a:rPr lang="it-IT" sz="2000" err="1">
                <a:latin typeface="Tahoma"/>
                <a:ea typeface="+mn-lt"/>
                <a:cs typeface="+mn-lt"/>
              </a:rPr>
              <a:t>variable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exceeds</a:t>
            </a:r>
            <a:r>
              <a:rPr lang="it-IT" sz="2000" dirty="0">
                <a:latin typeface="Tahoma"/>
                <a:ea typeface="+mn-lt"/>
                <a:cs typeface="+mn-lt"/>
              </a:rPr>
              <a:t> a </a:t>
            </a:r>
            <a:r>
              <a:rPr lang="it-IT" sz="2000" err="1">
                <a:latin typeface="Tahoma"/>
                <a:ea typeface="+mn-lt"/>
                <a:cs typeface="+mn-lt"/>
              </a:rPr>
              <a:t>certain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value</a:t>
            </a:r>
            <a:r>
              <a:rPr lang="it-IT" sz="2000" dirty="0">
                <a:latin typeface="Tahoma"/>
                <a:ea typeface="+mn-lt"/>
                <a:cs typeface="+mn-lt"/>
              </a:rPr>
              <a:t>) of </a:t>
            </a:r>
            <a:r>
              <a:rPr lang="it-IT" sz="2000" err="1">
                <a:latin typeface="Tahoma"/>
                <a:ea typeface="+mn-lt"/>
                <a:cs typeface="+mn-lt"/>
              </a:rPr>
              <a:t>phi</a:t>
            </a:r>
            <a:r>
              <a:rPr lang="it-IT" sz="2000" dirty="0">
                <a:latin typeface="Tahoma"/>
                <a:ea typeface="+mn-lt"/>
                <a:cs typeface="+mn-lt"/>
              </a:rPr>
              <a:t>, </a:t>
            </a:r>
            <a:r>
              <a:rPr lang="it-IT" sz="2000" err="1">
                <a:latin typeface="Tahoma"/>
                <a:ea typeface="+mn-lt"/>
                <a:cs typeface="+mn-lt"/>
              </a:rPr>
              <a:t>given</a:t>
            </a:r>
            <a:r>
              <a:rPr lang="it-IT" sz="2000" dirty="0">
                <a:latin typeface="Tahoma"/>
                <a:ea typeface="+mn-lt"/>
                <a:cs typeface="+mn-lt"/>
              </a:rPr>
              <a:t> by:</a:t>
            </a: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r>
              <a:rPr lang="it-IT" sz="2000" dirty="0">
                <a:latin typeface="Tahoma"/>
                <a:ea typeface="Calibri"/>
                <a:cs typeface="Calibri"/>
              </a:rPr>
              <a:t>                                              </a:t>
            </a:r>
            <a:r>
              <a:rPr lang="it-IT" sz="2000" dirty="0" err="1">
                <a:latin typeface="Tahoma"/>
                <a:ea typeface="+mn-lt"/>
                <a:cs typeface="+mn-lt"/>
              </a:rPr>
              <a:t>which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allows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us</a:t>
            </a:r>
            <a:r>
              <a:rPr lang="it-IT" sz="2000" dirty="0">
                <a:latin typeface="Tahoma"/>
                <a:ea typeface="+mn-lt"/>
                <a:cs typeface="+mn-lt"/>
              </a:rPr>
              <a:t> to </a:t>
            </a:r>
            <a:r>
              <a:rPr lang="it-IT" sz="2000" dirty="0" err="1">
                <a:latin typeface="Tahoma"/>
                <a:ea typeface="+mn-lt"/>
                <a:cs typeface="+mn-lt"/>
              </a:rPr>
              <a:t>calculate</a:t>
            </a:r>
            <a:r>
              <a:rPr lang="it-IT" sz="2000" dirty="0">
                <a:latin typeface="Tahoma"/>
                <a:ea typeface="+mn-lt"/>
                <a:cs typeface="+mn-lt"/>
              </a:rPr>
              <a:t> ∆t </a:t>
            </a:r>
            <a:r>
              <a:rPr lang="it-IT" sz="2000" dirty="0" err="1">
                <a:latin typeface="Tahoma"/>
                <a:ea typeface="+mn-lt"/>
                <a:cs typeface="+mn-lt"/>
              </a:rPr>
              <a:t>as</a:t>
            </a:r>
            <a:r>
              <a:rPr lang="it-IT" sz="2000" dirty="0">
                <a:latin typeface="Tahoma"/>
                <a:ea typeface="+mn-lt"/>
                <a:cs typeface="+mn-lt"/>
              </a:rPr>
              <a:t>:</a:t>
            </a:r>
            <a:endParaRPr lang="it-IT" sz="2000" dirty="0">
              <a:latin typeface="Tahoma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r>
              <a:rPr lang="it-IT" sz="2000" dirty="0">
                <a:latin typeface="Tahoma"/>
                <a:ea typeface="+mn-lt"/>
                <a:cs typeface="+mn-lt"/>
              </a:rPr>
              <a:t>The </a:t>
            </a:r>
            <a:r>
              <a:rPr lang="it-IT" sz="2000" err="1">
                <a:latin typeface="Tahoma"/>
                <a:ea typeface="+mn-lt"/>
                <a:cs typeface="+mn-lt"/>
              </a:rPr>
              <a:t>algorithm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identifies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which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process</a:t>
            </a:r>
            <a:r>
              <a:rPr lang="it-IT" sz="2000" dirty="0">
                <a:latin typeface="Tahoma"/>
                <a:ea typeface="+mn-lt"/>
                <a:cs typeface="+mn-lt"/>
              </a:rPr>
              <a:t>, </a:t>
            </a:r>
            <a:r>
              <a:rPr lang="it-IT" sz="2000" err="1">
                <a:latin typeface="Tahoma"/>
                <a:ea typeface="+mn-lt"/>
                <a:cs typeface="+mn-lt"/>
              </a:rPr>
              <a:t>denoted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as</a:t>
            </a:r>
            <a:r>
              <a:rPr lang="it-IT" sz="2000" dirty="0">
                <a:latin typeface="Tahoma"/>
                <a:ea typeface="+mn-lt"/>
                <a:cs typeface="+mn-lt"/>
              </a:rPr>
              <a:t> i, </a:t>
            </a:r>
            <a:r>
              <a:rPr lang="it-IT" sz="2000" err="1">
                <a:latin typeface="Tahoma"/>
                <a:ea typeface="+mn-lt"/>
                <a:cs typeface="+mn-lt"/>
              </a:rPr>
              <a:t>has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generated</a:t>
            </a:r>
            <a:r>
              <a:rPr lang="it-IT" sz="2000" dirty="0">
                <a:latin typeface="Tahoma"/>
                <a:ea typeface="+mn-lt"/>
                <a:cs typeface="+mn-lt"/>
              </a:rPr>
              <a:t> the event with a </a:t>
            </a:r>
            <a:r>
              <a:rPr lang="it-IT" sz="2000" err="1">
                <a:latin typeface="Tahoma"/>
                <a:ea typeface="+mn-lt"/>
                <a:cs typeface="+mn-lt"/>
              </a:rPr>
              <a:t>probability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given</a:t>
            </a:r>
            <a:r>
              <a:rPr lang="it-IT" sz="2000" dirty="0">
                <a:latin typeface="Tahoma"/>
                <a:ea typeface="+mn-lt"/>
                <a:cs typeface="+mn-lt"/>
              </a:rPr>
              <a:t> by:</a:t>
            </a:r>
            <a:endParaRPr lang="it-IT" dirty="0">
              <a:latin typeface="Tahoma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  <a:p>
            <a:endParaRPr lang="it-IT" sz="2000" dirty="0">
              <a:latin typeface="Tahoma"/>
              <a:ea typeface="+mn-lt"/>
              <a:cs typeface="+mn-lt"/>
            </a:endParaRPr>
          </a:p>
          <a:p>
            <a:r>
              <a:rPr lang="it-IT" sz="2000" err="1">
                <a:latin typeface="Tahoma"/>
                <a:ea typeface="+mn-lt"/>
                <a:cs typeface="+mn-lt"/>
              </a:rPr>
              <a:t>Finally</a:t>
            </a:r>
            <a:r>
              <a:rPr lang="it-IT" sz="2000" dirty="0">
                <a:latin typeface="Tahoma"/>
                <a:ea typeface="+mn-lt"/>
                <a:cs typeface="+mn-lt"/>
              </a:rPr>
              <a:t>, the </a:t>
            </a:r>
            <a:r>
              <a:rPr lang="it-IT" sz="2000" err="1">
                <a:latin typeface="Tahoma"/>
                <a:ea typeface="+mn-lt"/>
                <a:cs typeface="+mn-lt"/>
              </a:rPr>
              <a:t>algorithm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err="1">
                <a:latin typeface="Tahoma"/>
                <a:ea typeface="+mn-lt"/>
                <a:cs typeface="+mn-lt"/>
              </a:rPr>
              <a:t>advances</a:t>
            </a:r>
            <a:r>
              <a:rPr lang="it-IT" sz="2000" dirty="0">
                <a:latin typeface="Tahoma"/>
                <a:ea typeface="+mn-lt"/>
                <a:cs typeface="+mn-lt"/>
              </a:rPr>
              <a:t> time by ∆t and </a:t>
            </a:r>
            <a:r>
              <a:rPr lang="it-IT" sz="2000" err="1">
                <a:latin typeface="Tahoma"/>
                <a:ea typeface="+mn-lt"/>
                <a:cs typeface="+mn-lt"/>
              </a:rPr>
              <a:t>repeats</a:t>
            </a:r>
            <a:r>
              <a:rPr lang="it-IT" sz="2000" dirty="0">
                <a:latin typeface="Tahoma"/>
                <a:ea typeface="+mn-lt"/>
                <a:cs typeface="+mn-lt"/>
              </a:rPr>
              <a:t> the procedure.</a:t>
            </a:r>
            <a:endParaRPr lang="it-IT" dirty="0">
              <a:latin typeface="Tahoma"/>
            </a:endParaRPr>
          </a:p>
          <a:p>
            <a:endParaRPr lang="it-IT" sz="2000" dirty="0">
              <a:latin typeface="Tahoma"/>
              <a:ea typeface="Calibri"/>
              <a:cs typeface="Calibri"/>
            </a:endParaRPr>
          </a:p>
        </p:txBody>
      </p:sp>
      <p:pic>
        <p:nvPicPr>
          <p:cNvPr id="5" name="Immagine 4" descr="Immagine che contiene Carattere, linea, bianco, Elementi grafici&#10;&#10;Descrizione generata automaticamente">
            <a:extLst>
              <a:ext uri="{FF2B5EF4-FFF2-40B4-BE49-F238E27FC236}">
                <a16:creationId xmlns:a16="http://schemas.microsoft.com/office/drawing/2014/main" id="{2D33459F-5E2F-E792-D80F-B5B3085F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08" y="1310248"/>
            <a:ext cx="1202392" cy="517152"/>
          </a:xfrm>
          <a:prstGeom prst="rect">
            <a:avLst/>
          </a:prstGeom>
        </p:spPr>
      </p:pic>
      <p:pic>
        <p:nvPicPr>
          <p:cNvPr id="6" name="Immagine 5" descr="Immagine che contiene Carattere, bianco, testo, calligrafia&#10;&#10;Descrizione generata automaticamente">
            <a:extLst>
              <a:ext uri="{FF2B5EF4-FFF2-40B4-BE49-F238E27FC236}">
                <a16:creationId xmlns:a16="http://schemas.microsoft.com/office/drawing/2014/main" id="{277795C9-AC30-73C4-93D3-3ED2FE1A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43" y="2672592"/>
            <a:ext cx="3729318" cy="924507"/>
          </a:xfrm>
          <a:prstGeom prst="rect">
            <a:avLst/>
          </a:prstGeom>
        </p:spPr>
      </p:pic>
      <p:pic>
        <p:nvPicPr>
          <p:cNvPr id="7" name="Immagine 6" descr="Immagine che contiene Carattere, linea, diagramma, bianco&#10;&#10;Descrizione generata automaticamente">
            <a:extLst>
              <a:ext uri="{FF2B5EF4-FFF2-40B4-BE49-F238E27FC236}">
                <a16:creationId xmlns:a16="http://schemas.microsoft.com/office/drawing/2014/main" id="{CE3FDDB5-942B-1F78-CE8A-3F3B8D4A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642" y="5468234"/>
            <a:ext cx="2216524" cy="885739"/>
          </a:xfrm>
          <a:prstGeom prst="rect">
            <a:avLst/>
          </a:prstGeom>
        </p:spPr>
      </p:pic>
      <p:pic>
        <p:nvPicPr>
          <p:cNvPr id="8" name="Immagine 7" descr="Immagine che contiene Carattere, bianco, testo, linea&#10;&#10;Descrizione generata automaticamente">
            <a:extLst>
              <a:ext uri="{FF2B5EF4-FFF2-40B4-BE49-F238E27FC236}">
                <a16:creationId xmlns:a16="http://schemas.microsoft.com/office/drawing/2014/main" id="{27EEF26E-3BE8-D441-ECC4-60500341E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075" y="4352315"/>
            <a:ext cx="2390775" cy="771525"/>
          </a:xfrm>
          <a:prstGeom prst="rect">
            <a:avLst/>
          </a:prstGeom>
        </p:spPr>
      </p:pic>
      <p:pic>
        <p:nvPicPr>
          <p:cNvPr id="9" name="Immagine 8" descr="Immagine che contiene Carattere, testo, calligrafia, linea&#10;&#10;Descrizione generata automaticamente">
            <a:extLst>
              <a:ext uri="{FF2B5EF4-FFF2-40B4-BE49-F238E27FC236}">
                <a16:creationId xmlns:a16="http://schemas.microsoft.com/office/drawing/2014/main" id="{008EE62A-DC41-5114-E759-FF84C6FC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15" y="4356765"/>
            <a:ext cx="2743200" cy="7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7305AF1-B329-B3C5-216B-1164400EEE22}"/>
              </a:ext>
            </a:extLst>
          </p:cNvPr>
          <p:cNvSpPr txBox="1">
            <a:spLocks/>
          </p:cNvSpPr>
          <p:nvPr/>
        </p:nvSpPr>
        <p:spPr>
          <a:xfrm>
            <a:off x="75362" y="-175811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PED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5CA587B-9078-8EB9-8F1E-5A3A8232D9EA}"/>
              </a:ext>
            </a:extLst>
          </p:cNvPr>
          <p:cNvGrpSpPr/>
          <p:nvPr/>
        </p:nvGrpSpPr>
        <p:grpSpPr>
          <a:xfrm>
            <a:off x="1460500" y="1102457"/>
            <a:ext cx="11931646" cy="5378278"/>
            <a:chOff x="1460500" y="1102457"/>
            <a:chExt cx="11931646" cy="5378278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3B0E536-5662-ABE6-CEBE-F43FE94795CE}"/>
                </a:ext>
              </a:extLst>
            </p:cNvPr>
            <p:cNvSpPr txBox="1"/>
            <p:nvPr/>
          </p:nvSpPr>
          <p:spPr>
            <a:xfrm>
              <a:off x="1461476" y="1102457"/>
              <a:ext cx="1193067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latin typeface="Tahoma"/>
                  <a:ea typeface="Tahoma"/>
                  <a:cs typeface="+mn-lt"/>
                </a:rPr>
                <a:t>Using 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Majority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rule &amp;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number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times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did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anything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in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intervals</a:t>
              </a:r>
              <a:endParaRPr lang="it-IT" u="sng">
                <a:latin typeface="Tahoma"/>
                <a:ea typeface="+mn-lt"/>
                <a:cs typeface="+mn-lt"/>
              </a:endParaRPr>
            </a:p>
            <a:p>
              <a:r>
                <a:rPr lang="it-IT" u="sng" dirty="0">
                  <a:latin typeface="Tahoma"/>
                  <a:ea typeface="+mn-lt"/>
                  <a:cs typeface="+mn-lt"/>
                </a:rPr>
                <a:t>of 120 minutes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endParaRPr lang="it-IT" u="sng" dirty="0">
                <a:latin typeface="Tahoma"/>
                <a:ea typeface="Tahoma"/>
                <a:cs typeface="Calibri"/>
              </a:endParaRPr>
            </a:p>
          </p:txBody>
        </p:sp>
        <p:pic>
          <p:nvPicPr>
            <p:cNvPr id="8" name="Immagine 7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96209B46-42D9-4C65-C355-A5738EF2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500" y="1823112"/>
              <a:ext cx="8977922" cy="4657623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B7FF98-70BA-C2B9-C6F1-AF5629753EBC}"/>
              </a:ext>
            </a:extLst>
          </p:cNvPr>
          <p:cNvGrpSpPr/>
          <p:nvPr/>
        </p:nvGrpSpPr>
        <p:grpSpPr>
          <a:xfrm>
            <a:off x="7856414" y="1284165"/>
            <a:ext cx="11930670" cy="5382186"/>
            <a:chOff x="1516184" y="1733549"/>
            <a:chExt cx="11930670" cy="5382186"/>
          </a:xfrm>
        </p:grpSpPr>
        <p:pic>
          <p:nvPicPr>
            <p:cNvPr id="10" name="Immagine 9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44A2D137-93C0-240C-8455-4D976010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328" y="2311574"/>
              <a:ext cx="9241692" cy="4804161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0657A43-9B92-BFBF-821E-43046E6AF954}"/>
                </a:ext>
              </a:extLst>
            </p:cNvPr>
            <p:cNvSpPr txBox="1"/>
            <p:nvPr/>
          </p:nvSpPr>
          <p:spPr>
            <a:xfrm>
              <a:off x="1516184" y="1733549"/>
              <a:ext cx="1193067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dirty="0">
                  <a:latin typeface="Tahoma"/>
                  <a:ea typeface="Tahoma"/>
                  <a:cs typeface="+mn-lt"/>
                </a:rPr>
                <a:t>Using 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Majority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rule &amp;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number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of times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they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did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anything</a:t>
              </a:r>
              <a:r>
                <a:rPr lang="it-IT" u="sng" dirty="0">
                  <a:latin typeface="Tahoma"/>
                  <a:ea typeface="+mn-lt"/>
                  <a:cs typeface="+mn-lt"/>
                </a:rPr>
                <a:t> in </a:t>
              </a:r>
              <a:r>
                <a:rPr lang="it-IT" u="sng" err="1">
                  <a:latin typeface="Tahoma"/>
                  <a:ea typeface="+mn-lt"/>
                  <a:cs typeface="+mn-lt"/>
                </a:rPr>
                <a:t>intervals</a:t>
              </a:r>
              <a:endParaRPr lang="it-IT" u="sng">
                <a:latin typeface="Tahoma"/>
                <a:ea typeface="+mn-lt"/>
                <a:cs typeface="+mn-lt"/>
              </a:endParaRPr>
            </a:p>
            <a:p>
              <a:r>
                <a:rPr lang="it-IT" u="sng" dirty="0">
                  <a:latin typeface="Tahoma"/>
                  <a:ea typeface="+mn-lt"/>
                  <a:cs typeface="+mn-lt"/>
                </a:rPr>
                <a:t>of 60 minutes</a:t>
              </a:r>
              <a:r>
                <a:rPr lang="it-IT" u="sng" dirty="0">
                  <a:latin typeface="Tahoma"/>
                  <a:ea typeface="Tahoma"/>
                  <a:cs typeface="+mn-lt"/>
                </a:rPr>
                <a:t>"</a:t>
              </a:r>
              <a:endParaRPr lang="it-IT" u="sng" dirty="0">
                <a:latin typeface="Tahoma"/>
                <a:ea typeface="Tahoma"/>
                <a:cs typeface="Calibri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1B5940-2405-FAF7-671B-95BB9040658B}"/>
              </a:ext>
            </a:extLst>
          </p:cNvPr>
          <p:cNvSpPr txBox="1"/>
          <p:nvPr/>
        </p:nvSpPr>
        <p:spPr>
          <a:xfrm>
            <a:off x="647211" y="3211634"/>
            <a:ext cx="232019" cy="170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E6F740-B425-0E59-17A4-BC0ACCCE65EF}"/>
              </a:ext>
            </a:extLst>
          </p:cNvPr>
          <p:cNvSpPr/>
          <p:nvPr/>
        </p:nvSpPr>
        <p:spPr>
          <a:xfrm>
            <a:off x="4435230" y="97692"/>
            <a:ext cx="5988537" cy="957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collab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conflict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times users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anything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2 hours;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3633296-C494-2D6A-4149-42D89B4EBB35}"/>
              </a:ext>
            </a:extLst>
          </p:cNvPr>
          <p:cNvSpPr/>
          <p:nvPr/>
        </p:nvSpPr>
        <p:spPr>
          <a:xfrm>
            <a:off x="9403860" y="142630"/>
            <a:ext cx="5988537" cy="957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1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collab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2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'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conflict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' pixel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using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majority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rule;</a:t>
            </a:r>
            <a:r>
              <a:rPr lang="en-US" sz="160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​</a:t>
            </a:r>
          </a:p>
          <a:p>
            <a:pPr marL="285750" lvl="0" indent="-285750" rtl="0">
              <a:buChar char="•"/>
            </a:pP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3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: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number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of times users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did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anything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baseline="0" dirty="0" err="1">
                <a:solidFill>
                  <a:srgbClr val="5E5E5E"/>
                </a:solidFill>
                <a:latin typeface="Tahoma"/>
                <a:ea typeface="Arial"/>
                <a:cs typeface="Arial"/>
              </a:rPr>
              <a:t>every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 </a:t>
            </a:r>
            <a:r>
              <a:rPr lang="it-IT" sz="1600" i="1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hour</a:t>
            </a:r>
            <a:r>
              <a:rPr lang="it-IT" sz="1600" i="1" baseline="0" dirty="0">
                <a:solidFill>
                  <a:srgbClr val="5E5E5E"/>
                </a:solidFill>
                <a:latin typeface="Tahoma"/>
                <a:ea typeface="Arial"/>
                <a:cs typeface="Arial"/>
              </a:rPr>
              <a:t>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332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Segnaposto contenuto 3">
            <a:extLst>
              <a:ext uri="{FF2B5EF4-FFF2-40B4-BE49-F238E27FC236}">
                <a16:creationId xmlns:a16="http://schemas.microsoft.com/office/drawing/2014/main" id="{B5FF27D2-2C6D-91C3-57B1-7DB8DEA788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084610"/>
              </p:ext>
            </p:extLst>
          </p:nvPr>
        </p:nvGraphicFramePr>
        <p:xfrm>
          <a:off x="3685607" y="829035"/>
          <a:ext cx="9544236" cy="588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4" name="Gruppo 53">
            <a:extLst>
              <a:ext uri="{FF2B5EF4-FFF2-40B4-BE49-F238E27FC236}">
                <a16:creationId xmlns:a16="http://schemas.microsoft.com/office/drawing/2014/main" id="{2CDB0045-93CE-54AD-0F6A-2170A5023704}"/>
              </a:ext>
            </a:extLst>
          </p:cNvPr>
          <p:cNvGrpSpPr/>
          <p:nvPr/>
        </p:nvGrpSpPr>
        <p:grpSpPr>
          <a:xfrm>
            <a:off x="519637" y="489251"/>
            <a:ext cx="9546332" cy="6263013"/>
            <a:chOff x="509868" y="215713"/>
            <a:chExt cx="9546332" cy="6263013"/>
          </a:xfrm>
        </p:grpSpPr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B495C731-1709-C955-DAED-D430113E0A98}"/>
                </a:ext>
              </a:extLst>
            </p:cNvPr>
            <p:cNvSpPr txBox="1"/>
            <p:nvPr/>
          </p:nvSpPr>
          <p:spPr>
            <a:xfrm>
              <a:off x="509868" y="215713"/>
              <a:ext cx="4319867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br>
                <a:rPr lang="it-IT" sz="2000" u="sng" dirty="0">
                  <a:latin typeface="Tahoma"/>
                  <a:ea typeface="Calibri"/>
                  <a:cs typeface="Calibri"/>
                </a:rPr>
              </a:br>
              <a:br>
                <a:rPr lang="it-IT" sz="2000" u="sng" dirty="0">
                  <a:latin typeface="Tahoma"/>
                  <a:ea typeface="Calibri"/>
                  <a:cs typeface="Calibri"/>
                </a:rPr>
              </a:br>
              <a:r>
                <a:rPr lang="it-IT" sz="2000" u="sng">
                  <a:latin typeface="Tahoma"/>
                  <a:ea typeface="Calibri"/>
                  <a:cs typeface="Calibri"/>
                </a:rPr>
                <a:t>Our </a:t>
              </a:r>
              <a:r>
                <a:rPr lang="it-IT" sz="2000" u="sng" dirty="0" err="1">
                  <a:latin typeface="Tahoma"/>
                  <a:ea typeface="Calibri"/>
                  <a:cs typeface="Calibri"/>
                </a:rPr>
                <a:t>GilleSpie</a:t>
              </a:r>
              <a:r>
                <a:rPr lang="it-IT" sz="2000" u="sng" dirty="0">
                  <a:latin typeface="Tahoma"/>
                  <a:ea typeface="Calibri"/>
                  <a:cs typeface="Calibri"/>
                </a:rPr>
                <a:t> </a:t>
              </a:r>
              <a:r>
                <a:rPr lang="it-IT" sz="2000" u="sng" dirty="0" err="1">
                  <a:latin typeface="Tahoma"/>
                  <a:ea typeface="Calibri"/>
                  <a:cs typeface="Calibri"/>
                </a:rPr>
                <a:t>algorithm</a:t>
              </a:r>
              <a:endParaRPr lang="it-IT" sz="2000" u="sng" dirty="0" err="1">
                <a:latin typeface="Tahoma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50A51366-667C-ADBF-3CFC-EAA95A0CDA8A}"/>
                </a:ext>
              </a:extLst>
            </p:cNvPr>
            <p:cNvSpPr txBox="1"/>
            <p:nvPr/>
          </p:nvSpPr>
          <p:spPr>
            <a:xfrm>
              <a:off x="509868" y="1361514"/>
              <a:ext cx="3487830" cy="378565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000" dirty="0">
                  <a:latin typeface="Tahoma"/>
                  <a:ea typeface="Calibri"/>
                  <a:cs typeface="Calibri"/>
                </a:rPr>
                <a:t>For </a:t>
              </a:r>
              <a:r>
                <a:rPr lang="it-IT" sz="2000" dirty="0" err="1">
                  <a:latin typeface="Tahoma"/>
                  <a:ea typeface="Calibri"/>
                  <a:cs typeface="Calibri"/>
                </a:rPr>
                <a:t>our</a:t>
              </a:r>
              <a:r>
                <a:rPr lang="it-IT" sz="2000" dirty="0">
                  <a:latin typeface="Tahoma"/>
                  <a:ea typeface="Calibri"/>
                  <a:cs typeface="Calibri"/>
                </a:rPr>
                <a:t> case-study, the N </a:t>
              </a:r>
              <a:r>
                <a:rPr lang="it-IT" sz="2000" dirty="0" err="1">
                  <a:latin typeface="Tahoma"/>
                  <a:ea typeface="Calibri"/>
                  <a:cs typeface="Calibri"/>
                </a:rPr>
                <a:t>Poissonian</a:t>
              </a:r>
              <a:r>
                <a:rPr lang="it-IT" sz="2000" dirty="0">
                  <a:latin typeface="Tahoma"/>
                  <a:ea typeface="Calibri"/>
                  <a:cs typeface="Calibri"/>
                </a:rPr>
                <a:t> </a:t>
              </a:r>
              <a:r>
                <a:rPr lang="it-IT" sz="2000" dirty="0" err="1">
                  <a:latin typeface="Tahoma"/>
                  <a:ea typeface="Calibri"/>
                  <a:cs typeface="Calibri"/>
                </a:rPr>
                <a:t>processes</a:t>
              </a:r>
              <a:r>
                <a:rPr lang="it-IT" sz="2000" dirty="0">
                  <a:latin typeface="Tahoma"/>
                  <a:ea typeface="Calibri"/>
                  <a:cs typeface="Calibri"/>
                </a:rPr>
                <a:t> are the users placements. Here, the rate 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λi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is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the </a:t>
              </a:r>
              <a:r>
                <a:rPr lang="it-IT" sz="2000" b="1" dirty="0">
                  <a:latin typeface="Tahoma"/>
                  <a:ea typeface="+mn-lt"/>
                  <a:cs typeface="+mn-lt"/>
                </a:rPr>
                <a:t>activity rate per hour 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of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every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user.</a:t>
              </a:r>
            </a:p>
            <a:p>
              <a:endParaRPr lang="it-IT" sz="2000" dirty="0">
                <a:latin typeface="Tahoma"/>
                <a:ea typeface="Calibri"/>
                <a:cs typeface="Calibri"/>
              </a:endParaRPr>
            </a:p>
            <a:p>
              <a:r>
                <a:rPr lang="it-IT" sz="2000" dirty="0">
                  <a:latin typeface="Tahoma"/>
                  <a:ea typeface="+mn-lt"/>
                  <a:cs typeface="+mn-lt"/>
                </a:rPr>
                <a:t>The </a:t>
              </a:r>
              <a:r>
                <a:rPr lang="it-IT" sz="2000" b="1" dirty="0" err="1">
                  <a:latin typeface="Tahoma"/>
                  <a:ea typeface="+mn-lt"/>
                  <a:cs typeface="+mn-lt"/>
                </a:rPr>
                <a:t>timestamps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of the placements of the users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will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be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randomly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extracted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from a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poissonian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distribution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with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mean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the sum of the rates of the users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we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 </a:t>
              </a:r>
              <a:r>
                <a:rPr lang="it-IT" sz="2000" dirty="0" err="1">
                  <a:latin typeface="Tahoma"/>
                  <a:ea typeface="+mn-lt"/>
                  <a:cs typeface="+mn-lt"/>
                </a:rPr>
                <a:t>selected</a:t>
              </a:r>
              <a:r>
                <a:rPr lang="it-IT" sz="2000" dirty="0">
                  <a:latin typeface="Tahoma"/>
                  <a:ea typeface="+mn-lt"/>
                  <a:cs typeface="+mn-lt"/>
                </a:rPr>
                <a:t>. </a:t>
              </a:r>
              <a:endParaRPr lang="it-IT" sz="2000" dirty="0">
                <a:latin typeface="Tahoma"/>
                <a:ea typeface="Calibri"/>
                <a:cs typeface="Calibri"/>
              </a:endParaRPr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966416FF-2ADD-649F-FFCE-2C61941B2E4A}"/>
                </a:ext>
              </a:extLst>
            </p:cNvPr>
            <p:cNvSpPr txBox="1"/>
            <p:nvPr/>
          </p:nvSpPr>
          <p:spPr>
            <a:xfrm>
              <a:off x="711286" y="6078616"/>
              <a:ext cx="289952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000" dirty="0">
                  <a:solidFill>
                    <a:srgbClr val="FF0000"/>
                  </a:solidFill>
                  <a:latin typeface="Tahoma"/>
                  <a:ea typeface="Calibri"/>
                  <a:cs typeface="Calibri"/>
                </a:rPr>
                <a:t>*</a:t>
              </a:r>
              <a:r>
                <a:rPr lang="it-IT" sz="2000" err="1">
                  <a:solidFill>
                    <a:srgbClr val="FF0000"/>
                  </a:solidFill>
                  <a:latin typeface="Tahoma"/>
                  <a:ea typeface="Calibri"/>
                  <a:cs typeface="Calibri"/>
                </a:rPr>
                <a:t>Based</a:t>
              </a:r>
              <a:r>
                <a:rPr lang="it-IT" sz="2000" dirty="0">
                  <a:solidFill>
                    <a:srgbClr val="FF0000"/>
                  </a:solidFill>
                  <a:latin typeface="Tahoma"/>
                  <a:ea typeface="Calibri"/>
                  <a:cs typeface="Calibri"/>
                </a:rPr>
                <a:t> on </a:t>
              </a:r>
              <a:r>
                <a:rPr lang="it-IT" sz="2000" err="1">
                  <a:solidFill>
                    <a:srgbClr val="FF0000"/>
                  </a:solidFill>
                  <a:latin typeface="Tahoma"/>
                  <a:ea typeface="Calibri"/>
                  <a:cs typeface="Calibri"/>
                </a:rPr>
                <a:t>probabilities</a:t>
              </a:r>
              <a:endParaRPr lang="it-IT" sz="2000">
                <a:solidFill>
                  <a:srgbClr val="FF0000"/>
                </a:solidFill>
                <a:latin typeface="Tahoma"/>
                <a:ea typeface="Calibri"/>
                <a:cs typeface="Calibri"/>
              </a:endParaRP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FC242C0A-05F4-19CD-C1DE-D1CECDF0FF7B}"/>
                </a:ext>
              </a:extLst>
            </p:cNvPr>
            <p:cNvSpPr txBox="1"/>
            <p:nvPr/>
          </p:nvSpPr>
          <p:spPr>
            <a:xfrm>
              <a:off x="7910059" y="1709758"/>
              <a:ext cx="6583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4400" dirty="0">
                  <a:solidFill>
                    <a:srgbClr val="FF0000"/>
                  </a:solidFill>
                  <a:ea typeface="Calibri"/>
                  <a:cs typeface="Calibri"/>
                </a:rPr>
                <a:t>*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993D2625-A431-B99B-51D9-3ED8883E98AD}"/>
                </a:ext>
              </a:extLst>
            </p:cNvPr>
            <p:cNvSpPr txBox="1"/>
            <p:nvPr/>
          </p:nvSpPr>
          <p:spPr>
            <a:xfrm>
              <a:off x="9397855" y="3257606"/>
              <a:ext cx="6583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4400" dirty="0">
                  <a:solidFill>
                    <a:srgbClr val="FF0000"/>
                  </a:solidFill>
                  <a:ea typeface="Calibri"/>
                  <a:cs typeface="Calibri"/>
                </a:rPr>
                <a:t>*</a:t>
              </a:r>
            </a:p>
          </p:txBody>
        </p:sp>
      </p:grp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732CF35-16D8-E1BE-0216-BB369E553EFD}"/>
              </a:ext>
            </a:extLst>
          </p:cNvPr>
          <p:cNvCxnSpPr/>
          <p:nvPr/>
        </p:nvCxnSpPr>
        <p:spPr>
          <a:xfrm>
            <a:off x="7109715" y="1438104"/>
            <a:ext cx="354107" cy="6722"/>
          </a:xfrm>
          <a:prstGeom prst="straightConnector1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BA7EA87-9DAE-1A0B-8312-7B0D0B1175DF}"/>
              </a:ext>
            </a:extLst>
          </p:cNvPr>
          <p:cNvSpPr txBox="1"/>
          <p:nvPr/>
        </p:nvSpPr>
        <p:spPr>
          <a:xfrm>
            <a:off x="521073" y="5855074"/>
            <a:ext cx="34598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ahoma"/>
                <a:ea typeface="Calibri"/>
                <a:cs typeface="Calibri"/>
              </a:rPr>
              <a:t>N.B. "n" and "L" </a:t>
            </a:r>
            <a:r>
              <a:rPr lang="it-IT" sz="2000" err="1">
                <a:latin typeface="Tahoma"/>
                <a:ea typeface="Calibri"/>
                <a:cs typeface="Calibri"/>
              </a:rPr>
              <a:t>parameters</a:t>
            </a:r>
            <a:r>
              <a:rPr lang="it-IT" sz="2000" dirty="0">
                <a:latin typeface="Tahoma"/>
                <a:ea typeface="Calibri"/>
                <a:cs typeface="Calibri"/>
              </a:rPr>
              <a:t>;</a:t>
            </a:r>
          </a:p>
        </p:txBody>
      </p:sp>
      <p:sp>
        <p:nvSpPr>
          <p:cNvPr id="175" name="Titolo 1">
            <a:extLst>
              <a:ext uri="{FF2B5EF4-FFF2-40B4-BE49-F238E27FC236}">
                <a16:creationId xmlns:a16="http://schemas.microsoft.com/office/drawing/2014/main" id="{7CE4981F-07FD-4646-8E29-559CE4F9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7" y="-338727"/>
            <a:ext cx="12114979" cy="1325563"/>
          </a:xfrm>
        </p:spPr>
        <p:txBody>
          <a:bodyPr/>
          <a:lstStyle/>
          <a:p>
            <a:r>
              <a:rPr lang="it-IT" sz="3600" dirty="0">
                <a:latin typeface="Tahoma"/>
                <a:ea typeface="Tahoma"/>
                <a:cs typeface="Tahoma"/>
              </a:rPr>
              <a:t>Methods 4 – </a:t>
            </a:r>
            <a:r>
              <a:rPr lang="it-IT" sz="3600" dirty="0" err="1">
                <a:latin typeface="Tahoma"/>
                <a:ea typeface="Tahoma"/>
                <a:cs typeface="Tahoma"/>
              </a:rPr>
              <a:t>Generating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dirty="0" err="1">
                <a:latin typeface="Tahoma"/>
                <a:ea typeface="Tahoma"/>
                <a:cs typeface="Tahoma"/>
              </a:rPr>
              <a:t>synthetic</a:t>
            </a:r>
            <a:r>
              <a:rPr lang="it-IT" sz="3600" dirty="0">
                <a:latin typeface="Tahoma"/>
                <a:ea typeface="Tahoma"/>
                <a:cs typeface="Tahoma"/>
              </a:rPr>
              <a:t> </a:t>
            </a:r>
            <a:r>
              <a:rPr lang="it-IT" sz="3600" dirty="0" err="1">
                <a:latin typeface="Tahoma"/>
                <a:ea typeface="Tahoma"/>
                <a:cs typeface="Tahoma"/>
              </a:rPr>
              <a:t>timeseries</a:t>
            </a:r>
            <a:endParaRPr lang="it-IT" sz="3600" dirty="0" err="1"/>
          </a:p>
        </p:txBody>
      </p:sp>
    </p:spTree>
    <p:extLst>
      <p:ext uri="{BB962C8B-B14F-4D97-AF65-F5344CB8AC3E}">
        <p14:creationId xmlns:p14="http://schemas.microsoft.com/office/powerpoint/2010/main" val="25422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639103-B137-62BB-6560-2C283049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-48810"/>
            <a:ext cx="9974944" cy="1325563"/>
          </a:xfrm>
        </p:spPr>
        <p:txBody>
          <a:bodyPr/>
          <a:lstStyle/>
          <a:p>
            <a:r>
              <a:rPr lang="it-IT" sz="3600" i="1" dirty="0">
                <a:latin typeface="Tahoma"/>
                <a:ea typeface="Tahoma"/>
                <a:cs typeface="Tahoma"/>
              </a:rPr>
              <a:t>Social systems and </a:t>
            </a:r>
            <a:r>
              <a:rPr lang="it-IT" sz="3600" i="1" dirty="0" err="1">
                <a:latin typeface="Tahoma"/>
                <a:ea typeface="Tahoma"/>
                <a:cs typeface="Tahoma"/>
              </a:rPr>
              <a:t>cooperation</a:t>
            </a:r>
            <a:endParaRPr lang="it-IT" sz="3600" i="1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745FEA-BBFD-1370-1A3E-8AFED706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27" y="1440742"/>
            <a:ext cx="9828991" cy="7487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it-IT" sz="2400" dirty="0">
                <a:latin typeface="Tahoma"/>
                <a:ea typeface="Tahoma"/>
                <a:cs typeface="Tahoma"/>
              </a:rPr>
              <a:t>A </a:t>
            </a:r>
            <a:r>
              <a:rPr lang="it-IT" sz="2400" b="1" dirty="0">
                <a:latin typeface="Tahoma"/>
                <a:ea typeface="Tahoma"/>
                <a:cs typeface="Tahoma"/>
              </a:rPr>
              <a:t>social system</a:t>
            </a:r>
            <a:r>
              <a:rPr lang="it-IT" sz="2400" dirty="0">
                <a:latin typeface="Tahoma"/>
                <a:ea typeface="Tahoma"/>
                <a:cs typeface="Tahoma"/>
              </a:rPr>
              <a:t> </a:t>
            </a:r>
            <a:r>
              <a:rPr lang="it-IT" sz="2400" dirty="0" err="1">
                <a:latin typeface="Tahoma"/>
                <a:ea typeface="Tahoma"/>
                <a:cs typeface="Tahoma"/>
              </a:rPr>
              <a:t>essentially</a:t>
            </a:r>
            <a:r>
              <a:rPr lang="it-IT" sz="2400" dirty="0">
                <a:latin typeface="Tahoma"/>
                <a:ea typeface="Tahoma"/>
                <a:cs typeface="Tahoma"/>
              </a:rPr>
              <a:t> </a:t>
            </a:r>
            <a:r>
              <a:rPr lang="it-IT" sz="2400" dirty="0" err="1">
                <a:latin typeface="Tahoma"/>
                <a:ea typeface="Tahoma"/>
                <a:cs typeface="Tahoma"/>
              </a:rPr>
              <a:t>consists</a:t>
            </a:r>
            <a:r>
              <a:rPr lang="it-IT" sz="2400" dirty="0">
                <a:latin typeface="Tahoma"/>
                <a:ea typeface="Tahoma"/>
                <a:cs typeface="Tahoma"/>
              </a:rPr>
              <a:t> of </a:t>
            </a:r>
            <a:r>
              <a:rPr lang="it-IT" sz="2400" dirty="0" err="1">
                <a:latin typeface="Tahoma"/>
                <a:ea typeface="Tahoma"/>
                <a:cs typeface="Tahoma"/>
              </a:rPr>
              <a:t>two</a:t>
            </a:r>
            <a:r>
              <a:rPr lang="it-IT" sz="2400" dirty="0">
                <a:latin typeface="Tahoma"/>
                <a:ea typeface="Tahoma"/>
                <a:cs typeface="Tahoma"/>
              </a:rPr>
              <a:t> or more </a:t>
            </a:r>
            <a:r>
              <a:rPr lang="it-IT" sz="2400" dirty="0" err="1">
                <a:latin typeface="Tahoma"/>
                <a:ea typeface="Tahoma"/>
                <a:cs typeface="Tahoma"/>
              </a:rPr>
              <a:t>individuals</a:t>
            </a:r>
            <a:r>
              <a:rPr lang="it-IT" sz="2400" dirty="0">
                <a:latin typeface="Tahoma"/>
                <a:ea typeface="Tahoma"/>
                <a:cs typeface="Tahoma"/>
              </a:rPr>
              <a:t> </a:t>
            </a:r>
            <a:r>
              <a:rPr lang="it-IT" sz="2400" dirty="0" err="1">
                <a:latin typeface="Tahoma"/>
                <a:ea typeface="Tahoma"/>
                <a:cs typeface="Tahoma"/>
              </a:rPr>
              <a:t>who</a:t>
            </a:r>
            <a:r>
              <a:rPr lang="it-IT" sz="2400" dirty="0">
                <a:latin typeface="Tahoma"/>
                <a:ea typeface="Tahoma"/>
                <a:cs typeface="Tahoma"/>
              </a:rPr>
              <a:t> </a:t>
            </a:r>
            <a:r>
              <a:rPr lang="it-IT" sz="2400" dirty="0" err="1">
                <a:latin typeface="Tahoma"/>
                <a:ea typeface="Tahoma"/>
                <a:cs typeface="Tahoma"/>
              </a:rPr>
              <a:t>interact</a:t>
            </a:r>
            <a:r>
              <a:rPr lang="it-IT" sz="2400" dirty="0">
                <a:latin typeface="Tahoma"/>
                <a:ea typeface="Tahoma"/>
                <a:cs typeface="Tahoma"/>
              </a:rPr>
              <a:t> </a:t>
            </a:r>
            <a:r>
              <a:rPr lang="it-IT" sz="2400" dirty="0" err="1">
                <a:latin typeface="Tahoma"/>
                <a:ea typeface="Tahoma"/>
                <a:cs typeface="Tahoma"/>
              </a:rPr>
              <a:t>directly</a:t>
            </a:r>
            <a:r>
              <a:rPr lang="it-IT" sz="2400" dirty="0">
                <a:latin typeface="Tahoma"/>
                <a:ea typeface="Tahoma"/>
                <a:cs typeface="Tahoma"/>
              </a:rPr>
              <a:t> or </a:t>
            </a:r>
            <a:r>
              <a:rPr lang="it-IT" sz="2400" dirty="0" err="1">
                <a:latin typeface="Tahoma"/>
                <a:ea typeface="Tahoma"/>
                <a:cs typeface="Tahoma"/>
              </a:rPr>
              <a:t>indirectly</a:t>
            </a:r>
            <a:r>
              <a:rPr lang="it-IT" sz="2400" dirty="0">
                <a:latin typeface="Tahoma"/>
                <a:ea typeface="Tahoma"/>
                <a:cs typeface="Tahoma"/>
              </a:rPr>
              <a:t> under limited </a:t>
            </a:r>
            <a:r>
              <a:rPr lang="it-IT" sz="2400" dirty="0" err="1">
                <a:latin typeface="Tahoma"/>
                <a:ea typeface="Tahoma"/>
                <a:cs typeface="Tahoma"/>
              </a:rPr>
              <a:t>circumstances</a:t>
            </a:r>
            <a:r>
              <a:rPr lang="it-IT" sz="2400" dirty="0">
                <a:latin typeface="Tahoma"/>
                <a:ea typeface="Tahoma"/>
                <a:cs typeface="Tahoma"/>
              </a:rPr>
              <a:t>.</a:t>
            </a:r>
          </a:p>
        </p:txBody>
      </p:sp>
      <p:pic>
        <p:nvPicPr>
          <p:cNvPr id="131" name="Immagine 130" descr="Immagine che contiene testo, linea, numero, diagramma&#10;&#10;Descrizione generata automaticamente">
            <a:extLst>
              <a:ext uri="{FF2B5EF4-FFF2-40B4-BE49-F238E27FC236}">
                <a16:creationId xmlns:a16="http://schemas.microsoft.com/office/drawing/2014/main" id="{2C3ECDA0-499F-80AE-9E28-4A6E707E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040" y="3107441"/>
            <a:ext cx="4185250" cy="3535686"/>
          </a:xfrm>
          <a:prstGeom prst="rect">
            <a:avLst/>
          </a:prstGeom>
        </p:spPr>
      </p:pic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89A403B3-31EB-DEFC-D3EC-E457072EF768}"/>
              </a:ext>
            </a:extLst>
          </p:cNvPr>
          <p:cNvSpPr txBox="1"/>
          <p:nvPr/>
        </p:nvSpPr>
        <p:spPr>
          <a:xfrm>
            <a:off x="420806" y="2541895"/>
            <a:ext cx="82426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ahoma"/>
                <a:ea typeface="+mn-lt"/>
                <a:cs typeface="+mn-lt"/>
              </a:rPr>
              <a:t>Key point: </a:t>
            </a:r>
            <a:r>
              <a:rPr lang="it-IT" sz="2400" dirty="0" err="1">
                <a:latin typeface="Tahoma"/>
                <a:ea typeface="+mn-lt"/>
                <a:cs typeface="+mn-lt"/>
              </a:rPr>
              <a:t>individuals</a:t>
            </a:r>
            <a:r>
              <a:rPr lang="it-IT" sz="2400" dirty="0">
                <a:latin typeface="Tahoma"/>
                <a:ea typeface="+mn-lt"/>
                <a:cs typeface="+mn-lt"/>
              </a:rPr>
              <a:t> can </a:t>
            </a:r>
            <a:r>
              <a:rPr lang="it-IT" sz="2400" b="1" dirty="0">
                <a:latin typeface="Tahoma"/>
                <a:ea typeface="+mn-lt"/>
                <a:cs typeface="+mn-lt"/>
              </a:rPr>
              <a:t>collaborate (</a:t>
            </a:r>
            <a:r>
              <a:rPr lang="it-IT" sz="2400" dirty="0">
                <a:latin typeface="Tahoma"/>
                <a:ea typeface="+mn-lt"/>
                <a:cs typeface="+mn-lt"/>
              </a:rPr>
              <a:t>i.e., </a:t>
            </a:r>
            <a:r>
              <a:rPr lang="it-IT" sz="2400" dirty="0" err="1">
                <a:latin typeface="Tahoma"/>
                <a:ea typeface="+mn-lt"/>
                <a:cs typeface="+mn-lt"/>
              </a:rPr>
              <a:t>align</a:t>
            </a:r>
            <a:r>
              <a:rPr lang="it-IT" sz="2400" dirty="0">
                <a:latin typeface="Tahoma"/>
                <a:ea typeface="+mn-lt"/>
                <a:cs typeface="+mn-lt"/>
              </a:rPr>
              <a:t> </a:t>
            </a:r>
            <a:r>
              <a:rPr lang="it-IT" sz="2400" dirty="0" err="1">
                <a:latin typeface="Tahoma"/>
                <a:ea typeface="+mn-lt"/>
                <a:cs typeface="+mn-lt"/>
              </a:rPr>
              <a:t>toward</a:t>
            </a:r>
            <a:r>
              <a:rPr lang="it-IT" sz="2400" dirty="0">
                <a:latin typeface="Tahoma"/>
                <a:ea typeface="+mn-lt"/>
                <a:cs typeface="+mn-lt"/>
              </a:rPr>
              <a:t> a common goal)</a:t>
            </a:r>
            <a:endParaRPr lang="it-IT" dirty="0">
              <a:latin typeface="Tahoma"/>
              <a:ea typeface="Tahoma"/>
              <a:cs typeface="Tahoma"/>
            </a:endParaRP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F324DBAB-5A52-8914-31FF-7DC3A80B2CC6}"/>
              </a:ext>
            </a:extLst>
          </p:cNvPr>
          <p:cNvSpPr txBox="1"/>
          <p:nvPr/>
        </p:nvSpPr>
        <p:spPr>
          <a:xfrm>
            <a:off x="1012208" y="4111388"/>
            <a:ext cx="5857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ahoma"/>
                <a:ea typeface="Calibri"/>
                <a:cs typeface="Calibri"/>
              </a:rPr>
              <a:t>An </a:t>
            </a:r>
            <a:r>
              <a:rPr lang="it-IT" sz="2400" err="1">
                <a:latin typeface="Tahoma"/>
                <a:ea typeface="Calibri"/>
                <a:cs typeface="Calibri"/>
              </a:rPr>
              <a:t>example</a:t>
            </a:r>
            <a:r>
              <a:rPr lang="it-IT" sz="2400" dirty="0">
                <a:latin typeface="Tahoma"/>
                <a:ea typeface="Calibri"/>
                <a:cs typeface="Calibri"/>
              </a:rPr>
              <a:t>: </a:t>
            </a:r>
            <a:r>
              <a:rPr lang="it-IT" sz="2400" b="1" err="1">
                <a:solidFill>
                  <a:srgbClr val="FF0000"/>
                </a:solidFill>
                <a:latin typeface="Tahoma"/>
                <a:ea typeface="Calibri"/>
                <a:cs typeface="Calibri"/>
              </a:rPr>
              <a:t>Prisoner's</a:t>
            </a:r>
            <a:r>
              <a:rPr lang="it-IT" sz="2400" b="1" dirty="0">
                <a:solidFill>
                  <a:srgbClr val="FF0000"/>
                </a:solidFill>
                <a:latin typeface="Tahoma"/>
                <a:ea typeface="Calibri"/>
                <a:cs typeface="Calibri"/>
              </a:rPr>
              <a:t> Dilemma</a:t>
            </a:r>
            <a:endParaRPr lang="it-IT" b="1" dirty="0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A7605FE4-5ED7-3806-2164-2CF78A44F274}"/>
              </a:ext>
            </a:extLst>
          </p:cNvPr>
          <p:cNvSpPr/>
          <p:nvPr/>
        </p:nvSpPr>
        <p:spPr>
          <a:xfrm>
            <a:off x="9883254" y="5066731"/>
            <a:ext cx="2024417" cy="1728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5151F65-0E7F-2762-CC97-C1B8A236ADC8}"/>
              </a:ext>
            </a:extLst>
          </p:cNvPr>
          <p:cNvSpPr txBox="1"/>
          <p:nvPr/>
        </p:nvSpPr>
        <p:spPr>
          <a:xfrm>
            <a:off x="1012209" y="4873387"/>
            <a:ext cx="54022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dirty="0" err="1">
                <a:latin typeface="Tahoma"/>
                <a:ea typeface="+mn-lt"/>
                <a:cs typeface="+mn-lt"/>
              </a:rPr>
              <a:t>Emergence</a:t>
            </a:r>
            <a:r>
              <a:rPr lang="it-IT" sz="2400" dirty="0">
                <a:latin typeface="Tahoma"/>
                <a:ea typeface="+mn-lt"/>
                <a:cs typeface="+mn-lt"/>
              </a:rPr>
              <a:t> of </a:t>
            </a:r>
            <a:r>
              <a:rPr lang="it-IT" sz="2400" dirty="0" err="1">
                <a:latin typeface="Tahoma"/>
                <a:ea typeface="+mn-lt"/>
                <a:cs typeface="+mn-lt"/>
              </a:rPr>
              <a:t>collective</a:t>
            </a:r>
            <a:r>
              <a:rPr lang="it-IT" sz="2400" dirty="0">
                <a:latin typeface="Tahoma"/>
                <a:ea typeface="+mn-lt"/>
                <a:cs typeface="+mn-lt"/>
              </a:rPr>
              <a:t> </a:t>
            </a:r>
            <a:r>
              <a:rPr lang="it-IT" sz="2400" dirty="0" err="1">
                <a:latin typeface="Tahoma"/>
                <a:ea typeface="+mn-lt"/>
                <a:cs typeface="+mn-lt"/>
              </a:rPr>
              <a:t>solution</a:t>
            </a:r>
            <a:r>
              <a:rPr lang="it-IT" sz="2400" dirty="0">
                <a:latin typeface="Tahoma"/>
                <a:ea typeface="+mn-lt"/>
                <a:cs typeface="+mn-lt"/>
              </a:rPr>
              <a:t> </a:t>
            </a:r>
            <a:r>
              <a:rPr lang="it-IT" sz="2400" dirty="0" err="1">
                <a:latin typeface="Tahoma"/>
                <a:ea typeface="+mn-lt"/>
                <a:cs typeface="+mn-lt"/>
              </a:rPr>
              <a:t>that</a:t>
            </a:r>
            <a:r>
              <a:rPr lang="it-IT" sz="2400" dirty="0">
                <a:latin typeface="Tahoma"/>
                <a:ea typeface="+mn-lt"/>
                <a:cs typeface="+mn-lt"/>
              </a:rPr>
              <a:t> benefit the </a:t>
            </a:r>
            <a:r>
              <a:rPr lang="it-IT" sz="2400" dirty="0" err="1">
                <a:latin typeface="Tahoma"/>
                <a:ea typeface="+mn-lt"/>
                <a:cs typeface="+mn-lt"/>
              </a:rPr>
              <a:t>entire</a:t>
            </a:r>
            <a:r>
              <a:rPr lang="it-IT" sz="2400" dirty="0">
                <a:latin typeface="Tahoma"/>
                <a:ea typeface="+mn-lt"/>
                <a:cs typeface="+mn-lt"/>
              </a:rPr>
              <a:t> group</a:t>
            </a:r>
            <a:endParaRPr lang="it-IT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731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5" grpId="0" animBg="1"/>
      <p:bldP spid="1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9CB07446-7210-8F09-D08A-87BA2CF61BC0}"/>
              </a:ext>
            </a:extLst>
          </p:cNvPr>
          <p:cNvSpPr txBox="1">
            <a:spLocks/>
          </p:cNvSpPr>
          <p:nvPr/>
        </p:nvSpPr>
        <p:spPr>
          <a:xfrm>
            <a:off x="309823" y="-136734"/>
            <a:ext cx="10150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3200" dirty="0" err="1">
                <a:latin typeface="Tahoma"/>
                <a:ea typeface="Tahoma"/>
                <a:cs typeface="Tahoma"/>
              </a:rPr>
              <a:t>Results</a:t>
            </a:r>
            <a:r>
              <a:rPr lang="it-IT" sz="3200" dirty="0">
                <a:latin typeface="Tahoma"/>
                <a:ea typeface="Tahoma"/>
                <a:cs typeface="Tahoma"/>
              </a:rPr>
              <a:t> – </a:t>
            </a:r>
            <a:r>
              <a:rPr lang="it-IT" sz="3200" dirty="0" err="1">
                <a:latin typeface="Tahoma"/>
                <a:ea typeface="Tahoma"/>
                <a:cs typeface="Tahoma"/>
              </a:rPr>
              <a:t>Timeseries</a:t>
            </a:r>
            <a:r>
              <a:rPr lang="it-IT" sz="3200" dirty="0">
                <a:latin typeface="Tahoma"/>
                <a:ea typeface="Tahoma"/>
                <a:cs typeface="Tahoma"/>
              </a:rPr>
              <a:t> </a:t>
            </a:r>
            <a:r>
              <a:rPr lang="it-IT" sz="3200" dirty="0" err="1">
                <a:latin typeface="Tahoma"/>
                <a:ea typeface="Tahoma"/>
                <a:cs typeface="Tahoma"/>
              </a:rPr>
              <a:t>analysis</a:t>
            </a:r>
            <a:endParaRPr lang="it-IT" sz="3200" dirty="0" err="1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4169404-FC22-939B-1738-2FC2A632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4" y="1772109"/>
            <a:ext cx="7961921" cy="4124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41A8CD-92B8-FE50-826F-15B67E7288BD}"/>
              </a:ext>
            </a:extLst>
          </p:cNvPr>
          <p:cNvSpPr txBox="1"/>
          <p:nvPr/>
        </p:nvSpPr>
        <p:spPr>
          <a:xfrm>
            <a:off x="317500" y="1196730"/>
            <a:ext cx="8132884" cy="3785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Tahoma"/>
                <a:ea typeface="Calibri"/>
                <a:cs typeface="Calibri"/>
              </a:rPr>
              <a:t>To generate </a:t>
            </a:r>
            <a:r>
              <a:rPr lang="it-IT" dirty="0" err="1">
                <a:latin typeface="Tahoma"/>
                <a:ea typeface="Calibri"/>
                <a:cs typeface="Calibri"/>
              </a:rPr>
              <a:t>comparison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timeseries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we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implemented</a:t>
            </a:r>
            <a:r>
              <a:rPr lang="it-IT" dirty="0">
                <a:latin typeface="Tahoma"/>
                <a:ea typeface="Calibri"/>
                <a:cs typeface="Calibri"/>
              </a:rPr>
              <a:t> the following models:</a:t>
            </a:r>
            <a:endParaRPr lang="it-IT" dirty="0">
              <a:latin typeface="Tahom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B17261-6676-2B57-DC6F-8DCF7C5D938D}"/>
              </a:ext>
            </a:extLst>
          </p:cNvPr>
          <p:cNvSpPr txBox="1"/>
          <p:nvPr/>
        </p:nvSpPr>
        <p:spPr>
          <a:xfrm>
            <a:off x="329710" y="6179037"/>
            <a:ext cx="8120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Tahoma"/>
                <a:ea typeface="Calibri"/>
                <a:cs typeface="Calibri"/>
              </a:rPr>
              <a:t>Then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we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compared</a:t>
            </a:r>
            <a:r>
              <a:rPr lang="it-IT" dirty="0">
                <a:latin typeface="Tahoma"/>
                <a:ea typeface="Calibri"/>
                <a:cs typeface="Calibri"/>
              </a:rPr>
              <a:t> models </a:t>
            </a:r>
            <a:r>
              <a:rPr lang="it-IT" dirty="0" err="1">
                <a:latin typeface="Tahoma"/>
                <a:ea typeface="Calibri"/>
                <a:cs typeface="Calibri"/>
              </a:rPr>
              <a:t>entropy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values</a:t>
            </a:r>
            <a:r>
              <a:rPr lang="it-IT" dirty="0">
                <a:latin typeface="Tahoma"/>
                <a:ea typeface="Calibri"/>
                <a:cs typeface="Calibri"/>
              </a:rPr>
              <a:t> with </a:t>
            </a:r>
            <a:r>
              <a:rPr lang="it-IT" dirty="0" err="1">
                <a:latin typeface="Tahoma"/>
                <a:ea typeface="Calibri"/>
                <a:cs typeface="Calibri"/>
              </a:rPr>
              <a:t>those</a:t>
            </a:r>
            <a:r>
              <a:rPr lang="it-IT" dirty="0">
                <a:latin typeface="Tahoma"/>
                <a:ea typeface="Calibri"/>
                <a:cs typeface="Calibri"/>
              </a:rPr>
              <a:t> </a:t>
            </a:r>
            <a:r>
              <a:rPr lang="it-IT" dirty="0" err="1">
                <a:latin typeface="Tahoma"/>
                <a:ea typeface="Calibri"/>
                <a:cs typeface="Calibri"/>
              </a:rPr>
              <a:t>outside</a:t>
            </a:r>
            <a:r>
              <a:rPr lang="it-IT" dirty="0">
                <a:latin typeface="Tahoma"/>
                <a:ea typeface="Calibri"/>
                <a:cs typeface="Calibri"/>
              </a:rPr>
              <a:t> the </a:t>
            </a:r>
            <a:r>
              <a:rPr lang="it-IT" dirty="0" err="1">
                <a:latin typeface="Tahoma"/>
                <a:ea typeface="Calibri"/>
                <a:cs typeface="Calibri"/>
              </a:rPr>
              <a:t>real</a:t>
            </a:r>
            <a:r>
              <a:rPr lang="it-IT" dirty="0">
                <a:latin typeface="Tahoma"/>
                <a:ea typeface="Calibri"/>
                <a:cs typeface="Calibri"/>
              </a:rPr>
              <a:t> canvas.</a:t>
            </a:r>
          </a:p>
        </p:txBody>
      </p:sp>
    </p:spTree>
    <p:extLst>
      <p:ext uri="{BB962C8B-B14F-4D97-AF65-F5344CB8AC3E}">
        <p14:creationId xmlns:p14="http://schemas.microsoft.com/office/powerpoint/2010/main" val="396218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DA5F90F-95F7-8554-F8B6-992E281A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8" y="1019854"/>
            <a:ext cx="10204412" cy="5292761"/>
          </a:xfrm>
          <a:prstGeom prst="rect">
            <a:avLst/>
          </a:prstGeom>
        </p:spPr>
      </p:pic>
      <p:sp>
        <p:nvSpPr>
          <p:cNvPr id="5" name="CasellaDiTesto 2">
            <a:extLst>
              <a:ext uri="{FF2B5EF4-FFF2-40B4-BE49-F238E27FC236}">
                <a16:creationId xmlns:a16="http://schemas.microsoft.com/office/drawing/2014/main" id="{4C0CE824-8A5B-271C-19BE-39BCCBBD44B6}"/>
              </a:ext>
            </a:extLst>
          </p:cNvPr>
          <p:cNvSpPr txBox="1"/>
          <p:nvPr/>
        </p:nvSpPr>
        <p:spPr>
          <a:xfrm>
            <a:off x="2006338" y="453904"/>
            <a:ext cx="712286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b="1" dirty="0"/>
              <a:t>Random VS 10 minutes </a:t>
            </a:r>
            <a:r>
              <a:rPr lang="it-IT" sz="2000" b="1" err="1"/>
              <a:t>timedelta</a:t>
            </a:r>
            <a:endParaRPr lang="it-IT" sz="2000"/>
          </a:p>
        </p:txBody>
      </p:sp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412F653-5196-9FE6-0C2C-77A19501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2" y="1020185"/>
            <a:ext cx="10128737" cy="52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9215432-AE05-5B76-AAB2-8F12C708076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4" y="956893"/>
            <a:ext cx="9967999" cy="5179951"/>
          </a:xfrm>
          <a:prstGeom prst="rect">
            <a:avLst/>
          </a:prstGeom>
        </p:spPr>
      </p:pic>
      <p:sp>
        <p:nvSpPr>
          <p:cNvPr id="5" name="CasellaDiTesto 2">
            <a:extLst>
              <a:ext uri="{FF2B5EF4-FFF2-40B4-BE49-F238E27FC236}">
                <a16:creationId xmlns:a16="http://schemas.microsoft.com/office/drawing/2014/main" id="{7386D80E-3806-AE87-E102-B58FBB4E0C96}"/>
              </a:ext>
            </a:extLst>
          </p:cNvPr>
          <p:cNvSpPr txBox="1"/>
          <p:nvPr/>
        </p:nvSpPr>
        <p:spPr>
          <a:xfrm>
            <a:off x="2842554" y="419273"/>
            <a:ext cx="596907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b="1" dirty="0"/>
              <a:t>1m VS 10s</a:t>
            </a:r>
            <a:endParaRPr lang="it-IT"/>
          </a:p>
        </p:txBody>
      </p:sp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2247C0C-A853-350B-3016-5C7C9240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" y="902960"/>
            <a:ext cx="9933351" cy="52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5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">
            <a:extLst>
              <a:ext uri="{FF2B5EF4-FFF2-40B4-BE49-F238E27FC236}">
                <a16:creationId xmlns:a16="http://schemas.microsoft.com/office/drawing/2014/main" id="{7E3F4681-F073-FC6A-AEC4-F620AD404BF8}"/>
              </a:ext>
            </a:extLst>
          </p:cNvPr>
          <p:cNvSpPr txBox="1"/>
          <p:nvPr/>
        </p:nvSpPr>
        <p:spPr>
          <a:xfrm>
            <a:off x="2236571" y="384644"/>
            <a:ext cx="696823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b="1" dirty="0"/>
              <a:t>Real VS 10s</a:t>
            </a:r>
          </a:p>
        </p:txBody>
      </p:sp>
      <p:pic>
        <p:nvPicPr>
          <p:cNvPr id="2" name="Immagine 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10F5CAFE-3D7E-CFC3-C124-2F5C8706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6" y="870802"/>
            <a:ext cx="9535582" cy="5005269"/>
          </a:xfrm>
          <a:prstGeom prst="rect">
            <a:avLst/>
          </a:prstGeom>
        </p:spPr>
      </p:pic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91F4630-3D12-141A-112E-C394F2B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9" y="923754"/>
            <a:ext cx="9472082" cy="49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5965EC-0B8D-E1B0-89F8-5267FFF623A9}"/>
              </a:ext>
            </a:extLst>
          </p:cNvPr>
          <p:cNvSpPr txBox="1"/>
          <p:nvPr/>
        </p:nvSpPr>
        <p:spPr>
          <a:xfrm>
            <a:off x="898770" y="359020"/>
            <a:ext cx="886313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i="1" u="sng" err="1">
                <a:latin typeface="Tahoma"/>
                <a:ea typeface="Calibri"/>
                <a:cs typeface="Calibri"/>
              </a:rPr>
              <a:t>Conclusions</a:t>
            </a:r>
            <a:r>
              <a:rPr lang="it-IT" sz="2000" i="1" u="sng" dirty="0">
                <a:latin typeface="Tahoma"/>
                <a:ea typeface="Calibri"/>
                <a:cs typeface="Calibri"/>
              </a:rPr>
              <a:t>:</a:t>
            </a:r>
          </a:p>
          <a:p>
            <a:endParaRPr lang="it-IT" sz="1600" dirty="0">
              <a:latin typeface="Tahoma"/>
              <a:ea typeface="Calibri"/>
              <a:cs typeface="Calibri"/>
            </a:endParaRPr>
          </a:p>
          <a:p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✓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revealed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specific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trends of activity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distribution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across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the canvas;</a:t>
            </a:r>
            <a:endParaRPr lang="it-IT" sz="1600">
              <a:solidFill>
                <a:srgbClr val="000000"/>
              </a:solidFill>
              <a:latin typeface="Tahoma"/>
              <a:ea typeface="+mn-lt"/>
              <a:cs typeface="+mn-lt"/>
            </a:endParaRPr>
          </a:p>
          <a:p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✓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were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able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to discriminate users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behaviour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inside/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outside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artworks;</a:t>
            </a:r>
          </a:p>
          <a:p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✓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found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out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that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majority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rule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was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the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strongest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measure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to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capture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the dynamics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involved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between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users 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belonging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to 2 or more communities and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it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seemed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to be the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most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appropriate tool to be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incorporated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within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the PED to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identify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collaboration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between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users;</a:t>
            </a:r>
            <a:endParaRPr lang="it-IT" sz="1600">
              <a:solidFill>
                <a:srgbClr val="000000"/>
              </a:solidFill>
              <a:latin typeface="Tahoma"/>
              <a:ea typeface="+mn-lt"/>
              <a:cs typeface="+mn-lt"/>
            </a:endParaRPr>
          </a:p>
          <a:p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✓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discovered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users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tendency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variations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to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interact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or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not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based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on the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timedelta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used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for the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type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 of interaction under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consideration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;</a:t>
            </a:r>
          </a:p>
          <a:p>
            <a:r>
              <a:rPr lang="it-IT" sz="1600" dirty="0">
                <a:solidFill>
                  <a:srgbClr val="4D5156"/>
                </a:solidFill>
                <a:latin typeface="Tahoma"/>
                <a:ea typeface="+mn-lt"/>
                <a:cs typeface="Arial"/>
              </a:rPr>
              <a:t>✘ 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were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not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able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to replicate canvas dynamics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using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our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first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definition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of interaction and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Poissonian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GilleSpie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 </a:t>
            </a:r>
            <a:r>
              <a:rPr lang="it-IT" sz="1600" dirty="0" err="1">
                <a:solidFill>
                  <a:srgbClr val="040C28"/>
                </a:solidFill>
                <a:latin typeface="Tahoma"/>
                <a:ea typeface="+mn-lt"/>
                <a:cs typeface="+mn-lt"/>
              </a:rPr>
              <a:t>algorithm</a:t>
            </a:r>
            <a:r>
              <a:rPr lang="it-IT" sz="1600" dirty="0">
                <a:solidFill>
                  <a:srgbClr val="040C28"/>
                </a:solidFill>
                <a:latin typeface="Tahoma"/>
                <a:ea typeface="+mn-lt"/>
                <a:cs typeface="+mn-lt"/>
              </a:rPr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49E1E6-48B5-C845-A3EC-597C5F837226}"/>
              </a:ext>
            </a:extLst>
          </p:cNvPr>
          <p:cNvSpPr txBox="1"/>
          <p:nvPr/>
        </p:nvSpPr>
        <p:spPr>
          <a:xfrm>
            <a:off x="950057" y="3763596"/>
            <a:ext cx="9305192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i="1" u="sng" dirty="0">
                <a:latin typeface="Tahoma"/>
                <a:ea typeface="Tahoma"/>
                <a:cs typeface="Calibri"/>
              </a:rPr>
              <a:t>Future works:</a:t>
            </a:r>
          </a:p>
          <a:p>
            <a:endParaRPr lang="it-IT" sz="1600" dirty="0">
              <a:latin typeface="Tahoma"/>
              <a:ea typeface="Tahom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latin typeface="Tahoma"/>
                <a:ea typeface="Tahoma"/>
                <a:cs typeface="Calibri"/>
              </a:rPr>
              <a:t>Improve</a:t>
            </a:r>
            <a:r>
              <a:rPr lang="it-IT" sz="1600" dirty="0">
                <a:latin typeface="Tahoma"/>
                <a:ea typeface="Tahoma"/>
                <a:cs typeface="Calibri"/>
              </a:rPr>
              <a:t> </a:t>
            </a:r>
            <a:r>
              <a:rPr lang="it-IT" sz="1600" err="1">
                <a:latin typeface="Tahoma"/>
                <a:ea typeface="Tahoma"/>
                <a:cs typeface="Calibri"/>
              </a:rPr>
              <a:t>existing</a:t>
            </a:r>
            <a:r>
              <a:rPr lang="it-IT" sz="1600" dirty="0">
                <a:latin typeface="Tahoma"/>
                <a:ea typeface="Tahoma"/>
                <a:cs typeface="Calibri"/>
              </a:rPr>
              <a:t> and create new </a:t>
            </a:r>
            <a:r>
              <a:rPr lang="it-IT" sz="1600" err="1">
                <a:latin typeface="Tahoma"/>
                <a:ea typeface="Tahoma"/>
                <a:cs typeface="Calibri"/>
              </a:rPr>
              <a:t>definitions</a:t>
            </a:r>
            <a:r>
              <a:rPr lang="it-IT" sz="1600" dirty="0">
                <a:latin typeface="Tahoma"/>
                <a:ea typeface="Tahoma"/>
                <a:cs typeface="Calibri"/>
              </a:rPr>
              <a:t> of interactions testing </a:t>
            </a:r>
            <a:r>
              <a:rPr lang="it-IT" sz="1600" err="1">
                <a:latin typeface="Tahoma"/>
                <a:ea typeface="Tahoma"/>
                <a:cs typeface="Calibri"/>
              </a:rPr>
              <a:t>their</a:t>
            </a:r>
            <a:r>
              <a:rPr lang="it-IT" sz="1600" dirty="0">
                <a:latin typeface="Tahoma"/>
                <a:ea typeface="Tahoma"/>
                <a:cs typeface="Calibri"/>
              </a:rPr>
              <a:t> </a:t>
            </a:r>
            <a:r>
              <a:rPr lang="it-IT" sz="1600" err="1">
                <a:latin typeface="Tahoma"/>
                <a:ea typeface="Tahoma"/>
                <a:cs typeface="Calibri"/>
              </a:rPr>
              <a:t>goodness</a:t>
            </a:r>
            <a:r>
              <a:rPr lang="it-IT" sz="1600" dirty="0">
                <a:latin typeface="Tahoma"/>
                <a:ea typeface="Tahoma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it-IT" sz="1600" err="1">
                <a:latin typeface="Tahoma"/>
                <a:ea typeface="Tahoma"/>
                <a:cs typeface="Calibri"/>
              </a:rPr>
              <a:t>Most</a:t>
            </a:r>
            <a:r>
              <a:rPr lang="it-IT" sz="1600" dirty="0">
                <a:latin typeface="Tahoma"/>
                <a:ea typeface="Tahoma"/>
                <a:cs typeface="Calibri"/>
              </a:rPr>
              <a:t> of the work can be </a:t>
            </a:r>
            <a:r>
              <a:rPr lang="it-IT" sz="1600" err="1">
                <a:latin typeface="Tahoma"/>
                <a:ea typeface="Tahoma"/>
                <a:cs typeface="Calibri"/>
              </a:rPr>
              <a:t>done</a:t>
            </a:r>
            <a:r>
              <a:rPr lang="it-IT" sz="1600" dirty="0">
                <a:latin typeface="Tahoma"/>
                <a:ea typeface="Tahoma"/>
                <a:cs typeface="Calibri"/>
              </a:rPr>
              <a:t> in </a:t>
            </a:r>
            <a:r>
              <a:rPr lang="it-IT" sz="1600" err="1">
                <a:latin typeface="Tahoma"/>
                <a:ea typeface="Tahoma"/>
                <a:cs typeface="Calibri"/>
              </a:rPr>
              <a:t>trying</a:t>
            </a:r>
            <a:r>
              <a:rPr lang="it-IT" sz="1600" dirty="0">
                <a:latin typeface="Tahoma"/>
                <a:ea typeface="Tahoma"/>
                <a:cs typeface="Calibri"/>
              </a:rPr>
              <a:t> to replicate the canvas dynamics, for </a:t>
            </a:r>
            <a:r>
              <a:rPr lang="it-IT" sz="1600" err="1">
                <a:latin typeface="Tahoma"/>
                <a:ea typeface="Tahoma"/>
                <a:cs typeface="Calibri"/>
              </a:rPr>
              <a:t>example</a:t>
            </a:r>
            <a:r>
              <a:rPr lang="it-IT" sz="1600" dirty="0">
                <a:latin typeface="Tahoma"/>
                <a:ea typeface="Tahoma"/>
                <a:cs typeface="Calibri"/>
              </a:rPr>
              <a:t> with the use of a</a:t>
            </a:r>
            <a:r>
              <a:rPr lang="it-IT" sz="1600" dirty="0">
                <a:latin typeface="Tahoma"/>
                <a:ea typeface="+mn-lt"/>
                <a:cs typeface="+mn-lt"/>
              </a:rPr>
              <a:t> non-</a:t>
            </a:r>
            <a:r>
              <a:rPr lang="it-IT" sz="1600" err="1">
                <a:latin typeface="Tahoma"/>
                <a:ea typeface="+mn-lt"/>
                <a:cs typeface="+mn-lt"/>
              </a:rPr>
              <a:t>poissonian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gillespie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algorithm</a:t>
            </a:r>
            <a:r>
              <a:rPr lang="it-IT" sz="1600" dirty="0">
                <a:latin typeface="Tahoma"/>
                <a:ea typeface="+mn-lt"/>
                <a:cs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latin typeface="Tahoma"/>
                <a:ea typeface="+mn-lt"/>
                <a:cs typeface="+mn-lt"/>
              </a:rPr>
              <a:t>One </a:t>
            </a:r>
            <a:r>
              <a:rPr lang="it-IT" sz="1600" err="1">
                <a:latin typeface="Tahoma"/>
                <a:ea typeface="+mn-lt"/>
                <a:cs typeface="+mn-lt"/>
              </a:rPr>
              <a:t>could</a:t>
            </a:r>
            <a:r>
              <a:rPr lang="it-IT" sz="1600" dirty="0">
                <a:latin typeface="Tahoma"/>
                <a:ea typeface="+mn-lt"/>
                <a:cs typeface="+mn-lt"/>
              </a:rPr>
              <a:t> </a:t>
            </a:r>
            <a:r>
              <a:rPr lang="it-IT" sz="1600" err="1">
                <a:latin typeface="Tahoma"/>
                <a:ea typeface="+mn-lt"/>
                <a:cs typeface="+mn-lt"/>
              </a:rPr>
              <a:t>attempt</a:t>
            </a:r>
            <a:r>
              <a:rPr lang="it-IT" sz="1600" dirty="0">
                <a:latin typeface="Tahoma"/>
                <a:ea typeface="+mn-lt"/>
                <a:cs typeface="+mn-lt"/>
              </a:rPr>
              <a:t> to </a:t>
            </a:r>
            <a:r>
              <a:rPr lang="it-IT" sz="1600" err="1">
                <a:latin typeface="Tahoma"/>
                <a:ea typeface="+mn-lt"/>
                <a:cs typeface="+mn-lt"/>
              </a:rPr>
              <a:t>map</a:t>
            </a:r>
            <a:r>
              <a:rPr lang="it-IT" sz="1600" dirty="0">
                <a:latin typeface="Tahoma"/>
                <a:ea typeface="+mn-lt"/>
                <a:cs typeface="+mn-lt"/>
              </a:rPr>
              <a:t> user </a:t>
            </a:r>
            <a:r>
              <a:rPr lang="it-IT" sz="1600" err="1">
                <a:latin typeface="Tahoma"/>
                <a:ea typeface="+mn-lt"/>
                <a:cs typeface="+mn-lt"/>
              </a:rPr>
              <a:t>behavior</a:t>
            </a:r>
            <a:r>
              <a:rPr lang="it-IT" sz="1600" dirty="0">
                <a:latin typeface="Tahoma"/>
                <a:ea typeface="+mn-lt"/>
                <a:cs typeface="+mn-lt"/>
              </a:rPr>
              <a:t> in </a:t>
            </a:r>
            <a:r>
              <a:rPr lang="it-IT" sz="1600" err="1">
                <a:latin typeface="Tahoma"/>
                <a:ea typeface="+mn-lt"/>
                <a:cs typeface="+mn-lt"/>
              </a:rPr>
              <a:t>specific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areas</a:t>
            </a:r>
            <a:r>
              <a:rPr lang="it-IT" sz="1600" dirty="0">
                <a:latin typeface="Tahoma"/>
                <a:ea typeface="+mn-lt"/>
                <a:cs typeface="+mn-lt"/>
              </a:rPr>
              <a:t> by </a:t>
            </a:r>
            <a:r>
              <a:rPr lang="it-IT" sz="1600" err="1">
                <a:latin typeface="Tahoma"/>
                <a:ea typeface="+mn-lt"/>
                <a:cs typeface="+mn-lt"/>
              </a:rPr>
              <a:t>selecting</a:t>
            </a:r>
            <a:r>
              <a:rPr lang="it-IT" sz="1600" dirty="0">
                <a:latin typeface="Tahoma"/>
                <a:ea typeface="+mn-lt"/>
                <a:cs typeface="+mn-lt"/>
              </a:rPr>
              <a:t> more </a:t>
            </a:r>
            <a:r>
              <a:rPr lang="it-IT" sz="1600" err="1">
                <a:latin typeface="Tahoma"/>
                <a:ea typeface="+mn-lt"/>
                <a:cs typeface="+mn-lt"/>
              </a:rPr>
              <a:t>than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three</a:t>
            </a:r>
            <a:r>
              <a:rPr lang="it-IT" sz="1600" dirty="0">
                <a:latin typeface="Tahoma"/>
                <a:ea typeface="+mn-lt"/>
                <a:cs typeface="+mn-lt"/>
              </a:rPr>
              <a:t> users </a:t>
            </a:r>
            <a:r>
              <a:rPr lang="it-IT" sz="1600" err="1">
                <a:latin typeface="Tahoma"/>
                <a:ea typeface="+mn-lt"/>
                <a:cs typeface="+mn-lt"/>
              </a:rPr>
              <a:t>at</a:t>
            </a:r>
            <a:r>
              <a:rPr lang="it-IT" sz="1600" dirty="0">
                <a:latin typeface="Tahoma"/>
                <a:ea typeface="+mn-lt"/>
                <a:cs typeface="+mn-lt"/>
              </a:rPr>
              <a:t> time, </a:t>
            </a:r>
            <a:r>
              <a:rPr lang="it-IT" sz="1600" err="1">
                <a:latin typeface="Tahoma"/>
                <a:ea typeface="+mn-lt"/>
                <a:cs typeface="+mn-lt"/>
              </a:rPr>
              <a:t>even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if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this</a:t>
            </a:r>
            <a:r>
              <a:rPr lang="it-IT" sz="1600" dirty="0">
                <a:latin typeface="Tahoma"/>
                <a:ea typeface="+mn-lt"/>
                <a:cs typeface="+mn-lt"/>
              </a:rPr>
              <a:t> can lead to </a:t>
            </a:r>
            <a:r>
              <a:rPr lang="it-IT" sz="1600" err="1">
                <a:latin typeface="Tahoma"/>
                <a:ea typeface="+mn-lt"/>
                <a:cs typeface="+mn-lt"/>
              </a:rPr>
              <a:t>much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greater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analytical</a:t>
            </a:r>
            <a:r>
              <a:rPr lang="it-IT" sz="1600" dirty="0">
                <a:latin typeface="Tahoma"/>
                <a:ea typeface="+mn-lt"/>
                <a:cs typeface="+mn-lt"/>
              </a:rPr>
              <a:t> and </a:t>
            </a:r>
            <a:r>
              <a:rPr lang="it-IT" sz="1600" err="1">
                <a:latin typeface="Tahoma"/>
                <a:ea typeface="+mn-lt"/>
                <a:cs typeface="+mn-lt"/>
              </a:rPr>
              <a:t>computational</a:t>
            </a:r>
            <a:r>
              <a:rPr lang="it-IT" sz="1600" dirty="0">
                <a:latin typeface="Tahoma"/>
                <a:ea typeface="+mn-lt"/>
                <a:cs typeface="+mn-lt"/>
              </a:rPr>
              <a:t> </a:t>
            </a:r>
            <a:r>
              <a:rPr lang="it-IT" sz="1600" err="1">
                <a:latin typeface="Tahoma"/>
                <a:ea typeface="+mn-lt"/>
                <a:cs typeface="+mn-lt"/>
              </a:rPr>
              <a:t>efforts</a:t>
            </a:r>
            <a:r>
              <a:rPr lang="it-IT" sz="1600" dirty="0">
                <a:latin typeface="Tahoma"/>
                <a:ea typeface="+mn-lt"/>
                <a:cs typeface="+mn-lt"/>
              </a:rPr>
              <a:t>.</a:t>
            </a:r>
            <a:endParaRPr lang="it-IT" sz="1600" dirty="0">
              <a:latin typeface="Tahom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79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9D8B26-0809-4682-AED9-487D28F2FA8F}"/>
              </a:ext>
            </a:extLst>
          </p:cNvPr>
          <p:cNvSpPr txBox="1"/>
          <p:nvPr/>
        </p:nvSpPr>
        <p:spPr>
          <a:xfrm>
            <a:off x="1" y="5132711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400" b="1" dirty="0">
                <a:solidFill>
                  <a:srgbClr val="4C5156"/>
                </a:solidFill>
                <a:latin typeface="Tahoma"/>
                <a:ea typeface="Tahoma"/>
                <a:cs typeface="Tahoma"/>
              </a:rPr>
              <a:t>Grazie dell'attenzione</a:t>
            </a:r>
            <a:endParaRPr lang="it-IT" sz="6600" b="1" dirty="0">
              <a:solidFill>
                <a:srgbClr val="4C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1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3EC17-CECD-3AE6-001F-C6A8033B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87" y="-117631"/>
            <a:ext cx="10702824" cy="1325563"/>
          </a:xfrm>
        </p:spPr>
        <p:txBody>
          <a:bodyPr/>
          <a:lstStyle/>
          <a:p>
            <a:r>
              <a:rPr lang="it-IT" sz="3600" i="1" dirty="0" err="1">
                <a:latin typeface="Tahoma"/>
                <a:ea typeface="Tahoma"/>
                <a:cs typeface="Tahoma"/>
              </a:rPr>
              <a:t>Emergence</a:t>
            </a:r>
            <a:r>
              <a:rPr lang="it-IT" sz="3600" i="1" dirty="0">
                <a:latin typeface="Tahoma"/>
                <a:ea typeface="Tahoma"/>
                <a:cs typeface="Tahoma"/>
              </a:rPr>
              <a:t> in online social </a:t>
            </a:r>
            <a:r>
              <a:rPr lang="it-IT" sz="3600" i="1" dirty="0" err="1">
                <a:latin typeface="Tahoma"/>
                <a:ea typeface="Tahoma"/>
                <a:cs typeface="Tahoma"/>
              </a:rPr>
              <a:t>contexts</a:t>
            </a:r>
            <a:endParaRPr lang="it-IT" sz="3600" i="1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D92017-32F4-1D47-5737-79B91032E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83" y="2560411"/>
            <a:ext cx="8286766" cy="29033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2000" dirty="0">
                <a:latin typeface="Tahoma"/>
                <a:ea typeface="Tahoma"/>
                <a:cs typeface="Tahoma"/>
              </a:rPr>
              <a:t>The </a:t>
            </a:r>
            <a:r>
              <a:rPr lang="it-IT" sz="2000" dirty="0" err="1">
                <a:latin typeface="Tahoma"/>
                <a:ea typeface="Tahoma"/>
                <a:cs typeface="Tahoma"/>
              </a:rPr>
              <a:t>emergence</a:t>
            </a:r>
            <a:r>
              <a:rPr lang="it-IT" sz="2000" dirty="0">
                <a:latin typeface="Tahoma"/>
                <a:ea typeface="Tahoma"/>
                <a:cs typeface="Tahoma"/>
              </a:rPr>
              <a:t> of </a:t>
            </a:r>
            <a:r>
              <a:rPr lang="it-IT" sz="2000" dirty="0" err="1">
                <a:latin typeface="Tahoma"/>
                <a:ea typeface="Tahoma"/>
                <a:cs typeface="Tahoma"/>
              </a:rPr>
              <a:t>cooperation</a:t>
            </a:r>
            <a:r>
              <a:rPr lang="it-IT" sz="2000" dirty="0">
                <a:latin typeface="Tahoma"/>
                <a:ea typeface="Tahoma"/>
                <a:cs typeface="Tahoma"/>
              </a:rPr>
              <a:t> </a:t>
            </a:r>
            <a:r>
              <a:rPr lang="it-IT" sz="2000" dirty="0" err="1">
                <a:latin typeface="Tahoma"/>
                <a:ea typeface="Tahoma"/>
                <a:cs typeface="Tahoma"/>
              </a:rPr>
              <a:t>is</a:t>
            </a:r>
            <a:r>
              <a:rPr lang="it-IT" sz="2000" dirty="0">
                <a:latin typeface="Tahoma"/>
                <a:ea typeface="Tahoma"/>
                <a:cs typeface="Tahoma"/>
              </a:rPr>
              <a:t> a </a:t>
            </a:r>
            <a:r>
              <a:rPr lang="it-IT" sz="2000" dirty="0" err="1">
                <a:latin typeface="Tahoma"/>
                <a:ea typeface="Tahoma"/>
                <a:cs typeface="Tahoma"/>
              </a:rPr>
              <a:t>fundamental</a:t>
            </a:r>
            <a:r>
              <a:rPr lang="it-IT" sz="2000" dirty="0">
                <a:latin typeface="Tahoma"/>
                <a:ea typeface="Tahoma"/>
                <a:cs typeface="Tahoma"/>
              </a:rPr>
              <a:t> feature of </a:t>
            </a:r>
            <a:r>
              <a:rPr lang="it-IT" sz="2000" b="1" dirty="0" err="1">
                <a:latin typeface="Tahoma"/>
                <a:ea typeface="Tahoma"/>
                <a:cs typeface="Tahoma"/>
              </a:rPr>
              <a:t>complex</a:t>
            </a:r>
            <a:r>
              <a:rPr lang="it-IT" sz="2000" b="1" dirty="0">
                <a:latin typeface="Tahoma"/>
                <a:ea typeface="Tahoma"/>
                <a:cs typeface="Tahoma"/>
              </a:rPr>
              <a:t> systems</a:t>
            </a:r>
            <a:r>
              <a:rPr lang="it-IT" sz="2000" dirty="0">
                <a:latin typeface="Tahoma"/>
                <a:ea typeface="Tahoma"/>
                <a:cs typeface="Tahoma"/>
              </a:rPr>
              <a:t> and, with the </a:t>
            </a:r>
            <a:r>
              <a:rPr lang="it-IT" sz="2000" dirty="0" err="1">
                <a:latin typeface="Tahoma"/>
                <a:ea typeface="Tahoma"/>
                <a:cs typeface="Tahoma"/>
              </a:rPr>
              <a:t>raise</a:t>
            </a:r>
            <a:r>
              <a:rPr lang="it-IT" sz="2000" dirty="0">
                <a:latin typeface="Tahoma"/>
                <a:ea typeface="Tahoma"/>
                <a:cs typeface="Tahoma"/>
              </a:rPr>
              <a:t> of social media and social networks, </a:t>
            </a:r>
            <a:r>
              <a:rPr lang="it-IT" sz="2000" dirty="0" err="1">
                <a:latin typeface="Tahoma"/>
                <a:ea typeface="Tahoma"/>
                <a:cs typeface="Tahoma"/>
              </a:rPr>
              <a:t>this</a:t>
            </a:r>
            <a:r>
              <a:rPr lang="it-IT" sz="2000" dirty="0">
                <a:latin typeface="Tahoma"/>
                <a:ea typeface="Tahoma"/>
                <a:cs typeface="Tahoma"/>
              </a:rPr>
              <a:t> </a:t>
            </a:r>
            <a:r>
              <a:rPr lang="it-IT" sz="2000" dirty="0" err="1">
                <a:latin typeface="Tahoma"/>
                <a:ea typeface="Tahoma"/>
                <a:cs typeface="Tahoma"/>
              </a:rPr>
              <a:t>phenomenon</a:t>
            </a:r>
            <a:r>
              <a:rPr lang="it-IT" sz="2000" dirty="0">
                <a:latin typeface="Tahoma"/>
                <a:ea typeface="Tahoma"/>
                <a:cs typeface="Tahoma"/>
              </a:rPr>
              <a:t> </a:t>
            </a:r>
            <a:r>
              <a:rPr lang="it-IT" sz="2000" dirty="0" err="1">
                <a:latin typeface="Tahoma"/>
                <a:ea typeface="Tahoma"/>
                <a:cs typeface="Tahoma"/>
              </a:rPr>
              <a:t>manifested</a:t>
            </a:r>
            <a:r>
              <a:rPr lang="it-IT" sz="2000" dirty="0">
                <a:latin typeface="Tahoma"/>
                <a:ea typeface="Tahoma"/>
                <a:cs typeface="Tahoma"/>
              </a:rPr>
              <a:t> </a:t>
            </a:r>
            <a:r>
              <a:rPr lang="it-IT" sz="2000" dirty="0" err="1">
                <a:latin typeface="Tahoma"/>
                <a:ea typeface="Tahoma"/>
                <a:cs typeface="Tahoma"/>
              </a:rPr>
              <a:t>also</a:t>
            </a:r>
            <a:r>
              <a:rPr lang="it-IT" sz="2000" dirty="0">
                <a:latin typeface="Tahoma"/>
                <a:ea typeface="Tahoma"/>
                <a:cs typeface="Tahoma"/>
              </a:rPr>
              <a:t> in online </a:t>
            </a:r>
            <a:r>
              <a:rPr lang="it-IT" sz="2000" dirty="0" err="1">
                <a:latin typeface="Tahoma"/>
                <a:ea typeface="Tahoma"/>
                <a:cs typeface="Tahoma"/>
              </a:rPr>
              <a:t>contexts</a:t>
            </a:r>
            <a:r>
              <a:rPr lang="it-IT" sz="2000" dirty="0">
                <a:latin typeface="Tahoma"/>
                <a:ea typeface="Tahoma"/>
                <a:cs typeface="Tahoma"/>
              </a:rPr>
              <a:t>.</a:t>
            </a:r>
            <a:endParaRPr lang="it-IT" sz="2000" dirty="0"/>
          </a:p>
        </p:txBody>
      </p:sp>
      <p:graphicFrame>
        <p:nvGraphicFramePr>
          <p:cNvPr id="149" name="Diagramma 148">
            <a:extLst>
              <a:ext uri="{FF2B5EF4-FFF2-40B4-BE49-F238E27FC236}">
                <a16:creationId xmlns:a16="http://schemas.microsoft.com/office/drawing/2014/main" id="{27B11F4B-57B6-E759-F4D1-0E9DD9DCF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931465"/>
              </p:ext>
            </p:extLst>
          </p:nvPr>
        </p:nvGraphicFramePr>
        <p:xfrm>
          <a:off x="241169" y="3680902"/>
          <a:ext cx="6375807" cy="312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6" name="CasellaDiTesto 815">
            <a:extLst>
              <a:ext uri="{FF2B5EF4-FFF2-40B4-BE49-F238E27FC236}">
                <a16:creationId xmlns:a16="http://schemas.microsoft.com/office/drawing/2014/main" id="{8C6DC020-AAF2-4C97-23C9-16F0E880B633}"/>
              </a:ext>
            </a:extLst>
          </p:cNvPr>
          <p:cNvSpPr txBox="1"/>
          <p:nvPr/>
        </p:nvSpPr>
        <p:spPr>
          <a:xfrm>
            <a:off x="244231" y="1467827"/>
            <a:ext cx="79252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 err="1">
                <a:latin typeface="Tahoma"/>
                <a:ea typeface="+mn-lt"/>
                <a:cs typeface="+mn-lt"/>
              </a:rPr>
              <a:t>Emergent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phenomena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result</a:t>
            </a:r>
            <a:r>
              <a:rPr lang="it-IT" sz="2000" dirty="0">
                <a:latin typeface="Tahoma"/>
                <a:ea typeface="+mn-lt"/>
                <a:cs typeface="+mn-lt"/>
              </a:rPr>
              <a:t> from the interactions of </a:t>
            </a:r>
            <a:r>
              <a:rPr lang="it-IT" sz="2000" dirty="0" err="1">
                <a:latin typeface="Tahoma"/>
                <a:ea typeface="+mn-lt"/>
                <a:cs typeface="+mn-lt"/>
              </a:rPr>
              <a:t>individual</a:t>
            </a:r>
            <a:r>
              <a:rPr lang="it-IT" sz="2000" dirty="0">
                <a:latin typeface="Tahoma"/>
                <a:ea typeface="+mn-lt"/>
                <a:cs typeface="+mn-lt"/>
              </a:rPr>
              <a:t> </a:t>
            </a:r>
            <a:r>
              <a:rPr lang="it-IT" sz="2000" dirty="0" err="1">
                <a:latin typeface="Tahoma"/>
                <a:ea typeface="+mn-lt"/>
                <a:cs typeface="+mn-lt"/>
              </a:rPr>
              <a:t>entities</a:t>
            </a:r>
            <a:r>
              <a:rPr lang="it-IT" sz="2000" dirty="0">
                <a:latin typeface="Tahoma"/>
                <a:ea typeface="+mn-lt"/>
                <a:cs typeface="+mn-lt"/>
              </a:rPr>
              <a:t> (</a:t>
            </a:r>
            <a:r>
              <a:rPr lang="it-IT" sz="2000" dirty="0" err="1">
                <a:latin typeface="Tahoma"/>
                <a:ea typeface="+mn-lt"/>
                <a:cs typeface="+mn-lt"/>
              </a:rPr>
              <a:t>example</a:t>
            </a:r>
            <a:r>
              <a:rPr lang="it-IT" sz="2000" dirty="0">
                <a:latin typeface="Tahoma"/>
                <a:ea typeface="+mn-lt"/>
                <a:cs typeface="+mn-lt"/>
              </a:rPr>
              <a:t>: </a:t>
            </a:r>
            <a:r>
              <a:rPr lang="it-IT" sz="2000" dirty="0" err="1">
                <a:latin typeface="Tahoma"/>
                <a:ea typeface="+mn-lt"/>
                <a:cs typeface="+mn-lt"/>
              </a:rPr>
              <a:t>traffic</a:t>
            </a:r>
            <a:r>
              <a:rPr lang="it-IT" sz="2000" dirty="0">
                <a:latin typeface="Tahoma"/>
                <a:ea typeface="+mn-lt"/>
                <a:cs typeface="+mn-lt"/>
              </a:rPr>
              <a:t> jam).</a:t>
            </a:r>
            <a:endParaRPr lang="it-IT" sz="2000">
              <a:latin typeface="Tahoma"/>
              <a:ea typeface="Tahoma"/>
              <a:cs typeface="Tahoma"/>
            </a:endParaRPr>
          </a:p>
        </p:txBody>
      </p:sp>
      <p:pic>
        <p:nvPicPr>
          <p:cNvPr id="826" name="Immagine 825" descr="Immagine che contiene Elementi grafici, clipart, design&#10;&#10;Descrizione generata automaticamente">
            <a:extLst>
              <a:ext uri="{FF2B5EF4-FFF2-40B4-BE49-F238E27FC236}">
                <a16:creationId xmlns:a16="http://schemas.microsoft.com/office/drawing/2014/main" id="{40FCAC20-94D8-ED3B-F0C0-D2EF41697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030" y="2313983"/>
            <a:ext cx="2743200" cy="1689652"/>
          </a:xfrm>
          <a:prstGeom prst="rect">
            <a:avLst/>
          </a:prstGeom>
        </p:spPr>
      </p:pic>
      <p:sp>
        <p:nvSpPr>
          <p:cNvPr id="1247" name="CasellaDiTesto 1246">
            <a:extLst>
              <a:ext uri="{FF2B5EF4-FFF2-40B4-BE49-F238E27FC236}">
                <a16:creationId xmlns:a16="http://schemas.microsoft.com/office/drawing/2014/main" id="{E97CB509-3FFB-1066-A0EA-DB3F179E0D72}"/>
              </a:ext>
            </a:extLst>
          </p:cNvPr>
          <p:cNvSpPr txBox="1"/>
          <p:nvPr/>
        </p:nvSpPr>
        <p:spPr>
          <a:xfrm>
            <a:off x="7329985" y="4998492"/>
            <a:ext cx="3952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dirty="0">
                <a:latin typeface="Tahoma"/>
                <a:ea typeface="Calibri"/>
                <a:cs typeface="Calibri"/>
              </a:rPr>
              <a:t>So, </a:t>
            </a:r>
            <a:r>
              <a:rPr lang="it-IT" sz="2400" b="1" err="1">
                <a:latin typeface="Tahoma"/>
                <a:ea typeface="Calibri"/>
                <a:cs typeface="Calibri"/>
              </a:rPr>
              <a:t>what's</a:t>
            </a:r>
            <a:r>
              <a:rPr lang="it-IT" sz="2400" b="1" dirty="0">
                <a:latin typeface="Tahoma"/>
                <a:ea typeface="Calibri"/>
                <a:cs typeface="Calibri"/>
              </a:rPr>
              <a:t> </a:t>
            </a:r>
            <a:r>
              <a:rPr lang="it-IT" sz="2400" b="1" err="1">
                <a:latin typeface="Tahoma"/>
                <a:ea typeface="Calibri"/>
                <a:cs typeface="Calibri"/>
              </a:rPr>
              <a:t>Reddit</a:t>
            </a:r>
            <a:r>
              <a:rPr lang="it-IT" sz="2400" b="1" dirty="0">
                <a:latin typeface="Tahoma"/>
                <a:ea typeface="Calibri"/>
                <a:cs typeface="Calibri"/>
              </a:rPr>
              <a:t> Place?</a:t>
            </a:r>
            <a:endParaRPr lang="it-IT" b="1" dirty="0">
              <a:latin typeface="Tahoma"/>
              <a:ea typeface="Tahoma"/>
              <a:cs typeface="Tahoma"/>
            </a:endParaRPr>
          </a:p>
        </p:txBody>
      </p:sp>
      <p:pic>
        <p:nvPicPr>
          <p:cNvPr id="14" name="Immagine 1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7470E1F-4B40-7924-C31D-B60DB0958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041" y="58758"/>
            <a:ext cx="5590127" cy="64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E18D4F-438B-485F-096F-B82A1D9BE6EA}"/>
              </a:ext>
            </a:extLst>
          </p:cNvPr>
          <p:cNvSpPr txBox="1"/>
          <p:nvPr/>
        </p:nvSpPr>
        <p:spPr>
          <a:xfrm>
            <a:off x="8113733" y="2243665"/>
            <a:ext cx="4074917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2000" dirty="0">
              <a:latin typeface="Tahoma"/>
              <a:ea typeface="+mn-lt"/>
              <a:cs typeface="+mn-lt"/>
            </a:endParaRPr>
          </a:p>
          <a:p>
            <a:r>
              <a:rPr lang="it-IT" sz="2400" dirty="0">
                <a:latin typeface="Tahoma"/>
                <a:ea typeface="+mn-lt"/>
                <a:cs typeface="+mn-lt"/>
              </a:rPr>
              <a:t>No </a:t>
            </a:r>
            <a:r>
              <a:rPr lang="it-IT" sz="2400" err="1">
                <a:latin typeface="Tahoma"/>
                <a:ea typeface="+mn-lt"/>
                <a:cs typeface="+mn-lt"/>
              </a:rPr>
              <a:t>further</a:t>
            </a:r>
            <a:r>
              <a:rPr lang="it-IT" sz="2400" dirty="0">
                <a:latin typeface="Tahoma"/>
                <a:ea typeface="+mn-lt"/>
                <a:cs typeface="+mn-lt"/>
              </a:rPr>
              <a:t> </a:t>
            </a:r>
            <a:r>
              <a:rPr lang="it-IT" sz="2400" err="1">
                <a:latin typeface="Tahoma"/>
                <a:ea typeface="+mn-lt"/>
                <a:cs typeface="+mn-lt"/>
              </a:rPr>
              <a:t>instructions</a:t>
            </a:r>
            <a:r>
              <a:rPr lang="it-IT" sz="2400" dirty="0">
                <a:latin typeface="Tahoma"/>
                <a:ea typeface="+mn-lt"/>
                <a:cs typeface="+mn-lt"/>
              </a:rPr>
              <a:t> </a:t>
            </a:r>
            <a:r>
              <a:rPr lang="it-IT" sz="2400" err="1">
                <a:latin typeface="Tahoma"/>
                <a:ea typeface="+mn-lt"/>
                <a:cs typeface="+mn-lt"/>
              </a:rPr>
              <a:t>given</a:t>
            </a:r>
            <a:r>
              <a:rPr lang="it-IT" sz="2400" dirty="0">
                <a:latin typeface="Tahoma"/>
                <a:ea typeface="+mn-lt"/>
                <a:cs typeface="+mn-lt"/>
              </a:rPr>
              <a:t>. </a:t>
            </a:r>
            <a:endParaRPr lang="it-IT" sz="2800">
              <a:latin typeface="Tahoma"/>
              <a:ea typeface="+mn-lt"/>
              <a:cs typeface="+mn-lt"/>
            </a:endParaRPr>
          </a:p>
          <a:p>
            <a:endParaRPr lang="it-IT" sz="2400" dirty="0">
              <a:latin typeface="Tahoma"/>
              <a:ea typeface="+mn-lt"/>
              <a:cs typeface="+mn-lt"/>
            </a:endParaRPr>
          </a:p>
          <a:p>
            <a:r>
              <a:rPr lang="it-IT" sz="2400" dirty="0" err="1">
                <a:latin typeface="Tahoma"/>
                <a:ea typeface="+mn-lt"/>
                <a:cs typeface="+mn-lt"/>
              </a:rPr>
              <a:t>Final</a:t>
            </a:r>
            <a:r>
              <a:rPr lang="it-IT" sz="2400" dirty="0">
                <a:latin typeface="Tahoma"/>
                <a:ea typeface="+mn-lt"/>
                <a:cs typeface="+mn-lt"/>
              </a:rPr>
              <a:t> </a:t>
            </a:r>
            <a:r>
              <a:rPr lang="it-IT" sz="2400" dirty="0" err="1">
                <a:latin typeface="Tahoma"/>
                <a:ea typeface="+mn-lt"/>
                <a:cs typeface="+mn-lt"/>
              </a:rPr>
              <a:t>outcome</a:t>
            </a:r>
            <a:r>
              <a:rPr lang="it-IT" sz="2400" dirty="0">
                <a:latin typeface="Tahoma"/>
                <a:ea typeface="+mn-lt"/>
                <a:cs typeface="+mn-lt"/>
              </a:rPr>
              <a:t> of the </a:t>
            </a:r>
            <a:r>
              <a:rPr lang="it-IT" sz="2400" dirty="0" err="1">
                <a:latin typeface="Tahoma"/>
                <a:ea typeface="+mn-lt"/>
                <a:cs typeface="+mn-lt"/>
              </a:rPr>
              <a:t>experiment</a:t>
            </a:r>
            <a:r>
              <a:rPr lang="it-IT" sz="2400" dirty="0">
                <a:latin typeface="Tahoma"/>
                <a:ea typeface="+mn-lt"/>
                <a:cs typeface="+mn-lt"/>
              </a:rPr>
              <a:t>: </a:t>
            </a:r>
            <a:r>
              <a:rPr lang="it-IT" sz="2400" b="1" dirty="0" err="1">
                <a:latin typeface="Tahoma"/>
                <a:ea typeface="+mn-lt"/>
                <a:cs typeface="+mn-lt"/>
              </a:rPr>
              <a:t>unpredictable</a:t>
            </a:r>
            <a:r>
              <a:rPr lang="it-IT" sz="2400" b="1" dirty="0">
                <a:latin typeface="Tahoma"/>
                <a:ea typeface="+mn-lt"/>
                <a:cs typeface="+mn-lt"/>
              </a:rPr>
              <a:t>/</a:t>
            </a:r>
            <a:r>
              <a:rPr lang="it-IT" sz="2400" b="1" dirty="0" err="1">
                <a:latin typeface="Tahoma"/>
                <a:ea typeface="+mn-lt"/>
                <a:cs typeface="+mn-lt"/>
              </a:rPr>
              <a:t>emergent</a:t>
            </a:r>
            <a:endParaRPr lang="it-IT" sz="2400" b="1" dirty="0" err="1">
              <a:latin typeface="Tahoma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542212-2C9F-2851-BEA8-CCDA49B4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29" y="-850"/>
            <a:ext cx="7248598" cy="72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A427383-FF89-D12D-8CB1-6EC08DDC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72" y="3267940"/>
            <a:ext cx="6253722" cy="27010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F125A4-04FB-172E-3D2A-9209473B14F6}"/>
              </a:ext>
            </a:extLst>
          </p:cNvPr>
          <p:cNvSpPr txBox="1"/>
          <p:nvPr/>
        </p:nvSpPr>
        <p:spPr>
          <a:xfrm>
            <a:off x="1064846" y="1484924"/>
            <a:ext cx="9139116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Final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canvas 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resulted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in 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approx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1500 </a:t>
            </a:r>
            <a:r>
              <a:rPr lang="it-IT" sz="2000" b="1" dirty="0">
                <a:latin typeface="Tahoma"/>
                <a:ea typeface="Calibri" panose="020F0502020204030204"/>
                <a:cs typeface="Calibri" panose="020F0502020204030204"/>
              </a:rPr>
              <a:t>artworks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(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sports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, video games, comics and more);</a:t>
            </a:r>
            <a:endParaRPr lang="it-IT" sz="2000">
              <a:latin typeface="Tahoma"/>
              <a:ea typeface="Tahoma"/>
              <a:cs typeface="Tahoma"/>
            </a:endParaRPr>
          </a:p>
          <a:p>
            <a:pPr marL="285750" indent="-285750">
              <a:buFont typeface="Arial"/>
              <a:buChar char="•"/>
            </a:pP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Artwork ---&gt; </a:t>
            </a:r>
            <a:r>
              <a:rPr lang="it-IT" sz="2000" b="1" dirty="0" err="1">
                <a:latin typeface="Tahoma"/>
                <a:ea typeface="Calibri" panose="020F0502020204030204"/>
                <a:cs typeface="Calibri" panose="020F0502020204030204"/>
              </a:rPr>
              <a:t>subreddit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it-IT" sz="2000" b="1" dirty="0">
                <a:latin typeface="Tahoma"/>
                <a:ea typeface="Calibri" panose="020F0502020204030204"/>
                <a:cs typeface="Calibri" panose="020F0502020204030204"/>
              </a:rPr>
              <a:t>Dataset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composed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of over 16 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million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 </a:t>
            </a:r>
            <a:r>
              <a:rPr lang="it-IT" sz="2000" dirty="0" err="1">
                <a:latin typeface="Tahoma"/>
                <a:ea typeface="Calibri" panose="020F0502020204030204"/>
                <a:cs typeface="Calibri" panose="020F0502020204030204"/>
              </a:rPr>
              <a:t>rows</a:t>
            </a:r>
            <a:r>
              <a:rPr lang="it-IT" sz="2000" dirty="0">
                <a:latin typeface="Tahoma"/>
                <a:ea typeface="Calibri" panose="020F0502020204030204"/>
                <a:cs typeface="Calibri" panose="020F0502020204030204"/>
              </a:rPr>
              <a:t>;</a:t>
            </a:r>
          </a:p>
          <a:p>
            <a:pPr marL="285750" indent="-285750">
              <a:buFont typeface="Arial"/>
              <a:buChar char="•"/>
            </a:pPr>
            <a:endParaRPr lang="it-IT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BFE3919-2BED-E903-A428-F9E60CD4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49" y="-107862"/>
            <a:ext cx="3766670" cy="1325563"/>
          </a:xfrm>
        </p:spPr>
        <p:txBody>
          <a:bodyPr>
            <a:normAutofit/>
          </a:bodyPr>
          <a:lstStyle/>
          <a:p>
            <a:r>
              <a:rPr lang="it-IT" sz="4000" i="1" dirty="0">
                <a:latin typeface="Tahoma"/>
                <a:ea typeface="Tahoma"/>
                <a:cs typeface="Tahoma"/>
              </a:rPr>
              <a:t>The Dataset</a:t>
            </a:r>
            <a:endParaRPr lang="it-IT" sz="4000" i="1" dirty="0"/>
          </a:p>
        </p:txBody>
      </p:sp>
    </p:spTree>
    <p:extLst>
      <p:ext uri="{BB962C8B-B14F-4D97-AF65-F5344CB8AC3E}">
        <p14:creationId xmlns:p14="http://schemas.microsoft.com/office/powerpoint/2010/main" val="179706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6A226387-34E6-6274-A65D-6BC8FAFD83A4}"/>
              </a:ext>
            </a:extLst>
          </p:cNvPr>
          <p:cNvGrpSpPr/>
          <p:nvPr/>
        </p:nvGrpSpPr>
        <p:grpSpPr>
          <a:xfrm>
            <a:off x="-1061541" y="-1590"/>
            <a:ext cx="13871274" cy="13871274"/>
            <a:chOff x="-630220" y="-3509665"/>
            <a:chExt cx="13871274" cy="13871274"/>
          </a:xfrm>
        </p:grpSpPr>
        <p:pic>
          <p:nvPicPr>
            <p:cNvPr id="4" name="Immagine 3" descr="Immagine che contiene Policromia, schermata, Blu intenso, arte&#10;&#10;Descrizione generata automaticamente">
              <a:extLst>
                <a:ext uri="{FF2B5EF4-FFF2-40B4-BE49-F238E27FC236}">
                  <a16:creationId xmlns:a16="http://schemas.microsoft.com/office/drawing/2014/main" id="{674E155B-716E-85FB-F288-DFBB7A56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0220" y="-3509665"/>
              <a:ext cx="13871274" cy="13871274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676A59F-9172-7816-3C92-70164F6772A5}"/>
                </a:ext>
              </a:extLst>
            </p:cNvPr>
            <p:cNvGrpSpPr/>
            <p:nvPr/>
          </p:nvGrpSpPr>
          <p:grpSpPr>
            <a:xfrm>
              <a:off x="3057269" y="3947817"/>
              <a:ext cx="6498566" cy="2587924"/>
              <a:chOff x="3057269" y="3947817"/>
              <a:chExt cx="6498566" cy="2587924"/>
            </a:xfrm>
          </p:grpSpPr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37A62AA2-1916-1988-8005-A5D7B015C866}"/>
                  </a:ext>
                </a:extLst>
              </p:cNvPr>
              <p:cNvSpPr/>
              <p:nvPr/>
            </p:nvSpPr>
            <p:spPr>
              <a:xfrm>
                <a:off x="3057269" y="3947817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A5E83E-D92B-E997-BF41-F953F889C1D3}"/>
                  </a:ext>
                </a:extLst>
              </p:cNvPr>
              <p:cNvSpPr txBox="1"/>
              <p:nvPr/>
            </p:nvSpPr>
            <p:spPr>
              <a:xfrm>
                <a:off x="3383881" y="4460577"/>
                <a:ext cx="1478881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9600" b="1" dirty="0">
                    <a:latin typeface="Sitka Text"/>
                    <a:ea typeface="Calibri"/>
                    <a:cs typeface="Calibri"/>
                  </a:rPr>
                  <a:t>3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8DEA3FAB-1C9E-400F-3312-A1359DACCFF3}"/>
                </a:ext>
              </a:extLst>
            </p:cNvPr>
            <p:cNvGrpSpPr/>
            <p:nvPr/>
          </p:nvGrpSpPr>
          <p:grpSpPr>
            <a:xfrm>
              <a:off x="3042892" y="-3226486"/>
              <a:ext cx="6512943" cy="13299056"/>
              <a:chOff x="3042892" y="-3226486"/>
              <a:chExt cx="6512943" cy="13299056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9ED1BC1A-1845-EF70-11BC-8365DE824364}"/>
                  </a:ext>
                </a:extLst>
              </p:cNvPr>
              <p:cNvSpPr/>
              <p:nvPr/>
            </p:nvSpPr>
            <p:spPr>
              <a:xfrm>
                <a:off x="3057269" y="7484646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0F2D2E1F-A326-43FE-3C41-594C968C8A21}"/>
                  </a:ext>
                </a:extLst>
              </p:cNvPr>
              <p:cNvGrpSpPr/>
              <p:nvPr/>
            </p:nvGrpSpPr>
            <p:grpSpPr>
              <a:xfrm>
                <a:off x="3042892" y="-3226486"/>
                <a:ext cx="6512943" cy="12793553"/>
                <a:chOff x="3042892" y="-3226486"/>
                <a:chExt cx="6512943" cy="12793553"/>
              </a:xfrm>
            </p:grpSpPr>
            <p:sp>
              <p:nvSpPr>
                <p:cNvPr id="6" name="Rettangolo con angoli arrotondati 5">
                  <a:extLst>
                    <a:ext uri="{FF2B5EF4-FFF2-40B4-BE49-F238E27FC236}">
                      <a16:creationId xmlns:a16="http://schemas.microsoft.com/office/drawing/2014/main" id="{4DB0A32C-C094-24F4-0F28-572F363FDB24}"/>
                    </a:ext>
                  </a:extLst>
                </p:cNvPr>
                <p:cNvSpPr/>
                <p:nvPr/>
              </p:nvSpPr>
              <p:spPr>
                <a:xfrm>
                  <a:off x="3057269" y="324722"/>
                  <a:ext cx="6498566" cy="2587924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F5DBED8-16D7-9F9F-3C52-3EE439DE402E}"/>
                    </a:ext>
                  </a:extLst>
                </p:cNvPr>
                <p:cNvSpPr txBox="1"/>
                <p:nvPr/>
              </p:nvSpPr>
              <p:spPr>
                <a:xfrm>
                  <a:off x="3383880" y="837483"/>
                  <a:ext cx="1478881" cy="156966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it-IT" sz="9600" b="1" dirty="0">
                      <a:latin typeface="Sitka Text"/>
                      <a:ea typeface="Calibri"/>
                      <a:cs typeface="Calibri"/>
                    </a:rPr>
                    <a:t>2</a:t>
                  </a:r>
                </a:p>
              </p:txBody>
            </p:sp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5FACB851-331A-1310-EFEA-AD9E879696E6}"/>
                    </a:ext>
                  </a:extLst>
                </p:cNvPr>
                <p:cNvGrpSpPr/>
                <p:nvPr/>
              </p:nvGrpSpPr>
              <p:grpSpPr>
                <a:xfrm>
                  <a:off x="3042892" y="-3226486"/>
                  <a:ext cx="6498566" cy="12793553"/>
                  <a:chOff x="3042892" y="-3226486"/>
                  <a:chExt cx="6498566" cy="12793553"/>
                </a:xfrm>
              </p:grpSpPr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F0FE5D06-088B-EF12-ECAA-D2E071D149D4}"/>
                      </a:ext>
                    </a:extLst>
                  </p:cNvPr>
                  <p:cNvSpPr/>
                  <p:nvPr/>
                </p:nvSpPr>
                <p:spPr>
                  <a:xfrm>
                    <a:off x="3042892" y="-3226486"/>
                    <a:ext cx="6498566" cy="2587924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 err="1"/>
                  </a:p>
                </p:txBody>
              </p:sp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3064AEE1-09FF-4CCC-EB97-5351D1BEBC0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1" y="-2857499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1</a:t>
                    </a:r>
                    <a:endParaRPr lang="it-IT" sz="9600" i="1" dirty="0">
                      <a:latin typeface="Sitka Text"/>
                    </a:endParaRPr>
                  </a:p>
                </p:txBody>
              </p:sp>
              <p:sp>
                <p:nvSpPr>
                  <p:cNvPr id="12" name="CasellaDiTesto 11">
                    <a:extLst>
                      <a:ext uri="{FF2B5EF4-FFF2-40B4-BE49-F238E27FC236}">
                        <a16:creationId xmlns:a16="http://schemas.microsoft.com/office/drawing/2014/main" id="{8346E4D9-A8EA-8C44-1A35-406BCB0EC53B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0" y="7997407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4</a:t>
                    </a:r>
                  </a:p>
                </p:txBody>
              </p:sp>
            </p:grpSp>
          </p:grp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2884245-0DFD-8125-B6E3-6C2FADDDAAB1}"/>
                </a:ext>
              </a:extLst>
            </p:cNvPr>
            <p:cNvSpPr txBox="1"/>
            <p:nvPr/>
          </p:nvSpPr>
          <p:spPr>
            <a:xfrm>
              <a:off x="4401110" y="-2532529"/>
              <a:ext cx="502863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IDENTIFYING AND SELECTING ARTWORKS</a:t>
              </a:r>
              <a:endParaRPr lang="it-IT" sz="2800" b="1" dirty="0">
                <a:latin typeface="Sitka Text"/>
              </a:endParaRPr>
            </a:p>
          </p:txBody>
        </p:sp>
        <p:sp>
          <p:nvSpPr>
            <p:cNvPr id="19" name="CasellaDiTesto 1">
              <a:extLst>
                <a:ext uri="{FF2B5EF4-FFF2-40B4-BE49-F238E27FC236}">
                  <a16:creationId xmlns:a16="http://schemas.microsoft.com/office/drawing/2014/main" id="{DD8EEF0F-E676-484F-A25E-8939F1C01A0D}"/>
                </a:ext>
              </a:extLst>
            </p:cNvPr>
            <p:cNvSpPr txBox="1"/>
            <p:nvPr/>
          </p:nvSpPr>
          <p:spPr>
            <a:xfrm>
              <a:off x="3383881" y="-2857499"/>
              <a:ext cx="1478881" cy="156966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9600" b="1" dirty="0">
                  <a:latin typeface="Sitka Text"/>
                  <a:ea typeface="Calibri"/>
                  <a:cs typeface="Calibri"/>
                </a:rPr>
                <a:t>1</a:t>
              </a:r>
              <a:endParaRPr lang="it-IT" sz="9600" i="1" dirty="0">
                <a:latin typeface="Sitka Text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2DDA5E4-85BB-4E8A-934D-3E862D6DB4BC}"/>
                </a:ext>
              </a:extLst>
            </p:cNvPr>
            <p:cNvSpPr txBox="1"/>
            <p:nvPr/>
          </p:nvSpPr>
          <p:spPr>
            <a:xfrm>
              <a:off x="4479551" y="921683"/>
              <a:ext cx="5025838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DISCOVERING RELATIONSHIPS BY DEFININING INTERACTIONS</a:t>
              </a:r>
              <a:endParaRPr lang="it-IT" sz="2800" b="1" dirty="0">
                <a:latin typeface="Sitka Heading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5C3900D-50C0-9EE0-A196-DF04B385DD95}"/>
                </a:ext>
              </a:extLst>
            </p:cNvPr>
            <p:cNvSpPr txBox="1"/>
            <p:nvPr/>
          </p:nvSpPr>
          <p:spPr>
            <a:xfrm>
              <a:off x="4476750" y="4628029"/>
              <a:ext cx="4678455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GENERATING SYNTHETIC TIMESERIES USING GILLESPIE ALGORITHM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FADA4BD-1002-5469-8F3F-886951478BF6}"/>
                </a:ext>
              </a:extLst>
            </p:cNvPr>
            <p:cNvSpPr txBox="1"/>
            <p:nvPr/>
          </p:nvSpPr>
          <p:spPr>
            <a:xfrm>
              <a:off x="4397516" y="8292458"/>
              <a:ext cx="5793441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PERFORMING  PARTIAL ENTROPY DECOMPOSITION</a:t>
              </a:r>
              <a:endParaRPr lang="it-IT" sz="2800" b="1" dirty="0">
                <a:latin typeface="Sitka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56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6A226387-34E6-6274-A65D-6BC8FAFD83A4}"/>
              </a:ext>
            </a:extLst>
          </p:cNvPr>
          <p:cNvGrpSpPr/>
          <p:nvPr/>
        </p:nvGrpSpPr>
        <p:grpSpPr>
          <a:xfrm>
            <a:off x="-1262824" y="-1151779"/>
            <a:ext cx="13871274" cy="13871274"/>
            <a:chOff x="-630220" y="-3509665"/>
            <a:chExt cx="13871274" cy="13871274"/>
          </a:xfrm>
        </p:grpSpPr>
        <p:pic>
          <p:nvPicPr>
            <p:cNvPr id="4" name="Immagine 3" descr="Immagine che contiene Policromia, schermata, Blu intenso, arte&#10;&#10;Descrizione generata automaticamente">
              <a:extLst>
                <a:ext uri="{FF2B5EF4-FFF2-40B4-BE49-F238E27FC236}">
                  <a16:creationId xmlns:a16="http://schemas.microsoft.com/office/drawing/2014/main" id="{674E155B-716E-85FB-F288-DFBB7A56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0220" y="-3509665"/>
              <a:ext cx="13871274" cy="13871274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676A59F-9172-7816-3C92-70164F6772A5}"/>
                </a:ext>
              </a:extLst>
            </p:cNvPr>
            <p:cNvGrpSpPr/>
            <p:nvPr/>
          </p:nvGrpSpPr>
          <p:grpSpPr>
            <a:xfrm>
              <a:off x="3057269" y="3947817"/>
              <a:ext cx="6498566" cy="2587924"/>
              <a:chOff x="3057269" y="3947817"/>
              <a:chExt cx="6498566" cy="2587924"/>
            </a:xfrm>
          </p:grpSpPr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37A62AA2-1916-1988-8005-A5D7B015C866}"/>
                  </a:ext>
                </a:extLst>
              </p:cNvPr>
              <p:cNvSpPr/>
              <p:nvPr/>
            </p:nvSpPr>
            <p:spPr>
              <a:xfrm>
                <a:off x="3057269" y="3947817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A5E83E-D92B-E997-BF41-F953F889C1D3}"/>
                  </a:ext>
                </a:extLst>
              </p:cNvPr>
              <p:cNvSpPr txBox="1"/>
              <p:nvPr/>
            </p:nvSpPr>
            <p:spPr>
              <a:xfrm>
                <a:off x="3383881" y="4460577"/>
                <a:ext cx="1478881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9600" b="1" dirty="0">
                    <a:latin typeface="Sitka Text"/>
                    <a:ea typeface="Calibri"/>
                    <a:cs typeface="Calibri"/>
                  </a:rPr>
                  <a:t>3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8DEA3FAB-1C9E-400F-3312-A1359DACCFF3}"/>
                </a:ext>
              </a:extLst>
            </p:cNvPr>
            <p:cNvGrpSpPr/>
            <p:nvPr/>
          </p:nvGrpSpPr>
          <p:grpSpPr>
            <a:xfrm>
              <a:off x="3042892" y="-3226486"/>
              <a:ext cx="6512943" cy="13299056"/>
              <a:chOff x="3042892" y="-3226486"/>
              <a:chExt cx="6512943" cy="13299056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9ED1BC1A-1845-EF70-11BC-8365DE824364}"/>
                  </a:ext>
                </a:extLst>
              </p:cNvPr>
              <p:cNvSpPr/>
              <p:nvPr/>
            </p:nvSpPr>
            <p:spPr>
              <a:xfrm>
                <a:off x="3057269" y="7484646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0F2D2E1F-A326-43FE-3C41-594C968C8A21}"/>
                  </a:ext>
                </a:extLst>
              </p:cNvPr>
              <p:cNvGrpSpPr/>
              <p:nvPr/>
            </p:nvGrpSpPr>
            <p:grpSpPr>
              <a:xfrm>
                <a:off x="3042892" y="-3226486"/>
                <a:ext cx="6512943" cy="12793553"/>
                <a:chOff x="3042892" y="-3226486"/>
                <a:chExt cx="6512943" cy="12793553"/>
              </a:xfrm>
            </p:grpSpPr>
            <p:sp>
              <p:nvSpPr>
                <p:cNvPr id="6" name="Rettangolo con angoli arrotondati 5">
                  <a:extLst>
                    <a:ext uri="{FF2B5EF4-FFF2-40B4-BE49-F238E27FC236}">
                      <a16:creationId xmlns:a16="http://schemas.microsoft.com/office/drawing/2014/main" id="{4DB0A32C-C094-24F4-0F28-572F363FDB24}"/>
                    </a:ext>
                  </a:extLst>
                </p:cNvPr>
                <p:cNvSpPr/>
                <p:nvPr/>
              </p:nvSpPr>
              <p:spPr>
                <a:xfrm>
                  <a:off x="3057269" y="324722"/>
                  <a:ext cx="6498566" cy="2587924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F5DBED8-16D7-9F9F-3C52-3EE439DE402E}"/>
                    </a:ext>
                  </a:extLst>
                </p:cNvPr>
                <p:cNvSpPr txBox="1"/>
                <p:nvPr/>
              </p:nvSpPr>
              <p:spPr>
                <a:xfrm>
                  <a:off x="3383880" y="837483"/>
                  <a:ext cx="1478881" cy="156966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it-IT" sz="9600" b="1" dirty="0">
                      <a:latin typeface="Sitka Text"/>
                      <a:ea typeface="Calibri"/>
                      <a:cs typeface="Calibri"/>
                    </a:rPr>
                    <a:t>2</a:t>
                  </a:r>
                </a:p>
              </p:txBody>
            </p:sp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5FACB851-331A-1310-EFEA-AD9E879696E6}"/>
                    </a:ext>
                  </a:extLst>
                </p:cNvPr>
                <p:cNvGrpSpPr/>
                <p:nvPr/>
              </p:nvGrpSpPr>
              <p:grpSpPr>
                <a:xfrm>
                  <a:off x="3042892" y="-3226486"/>
                  <a:ext cx="6498566" cy="12793553"/>
                  <a:chOff x="3042892" y="-3226486"/>
                  <a:chExt cx="6498566" cy="12793553"/>
                </a:xfrm>
              </p:grpSpPr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F0FE5D06-088B-EF12-ECAA-D2E071D149D4}"/>
                      </a:ext>
                    </a:extLst>
                  </p:cNvPr>
                  <p:cNvSpPr/>
                  <p:nvPr/>
                </p:nvSpPr>
                <p:spPr>
                  <a:xfrm>
                    <a:off x="3042892" y="-3226486"/>
                    <a:ext cx="6498566" cy="2587924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 err="1"/>
                  </a:p>
                </p:txBody>
              </p:sp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3064AEE1-09FF-4CCC-EB97-5351D1BEBC0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1" y="-2857499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1</a:t>
                    </a:r>
                    <a:endParaRPr lang="it-IT" sz="9600" i="1" dirty="0">
                      <a:latin typeface="Sitka Text"/>
                    </a:endParaRPr>
                  </a:p>
                </p:txBody>
              </p:sp>
              <p:sp>
                <p:nvSpPr>
                  <p:cNvPr id="12" name="CasellaDiTesto 11">
                    <a:extLst>
                      <a:ext uri="{FF2B5EF4-FFF2-40B4-BE49-F238E27FC236}">
                        <a16:creationId xmlns:a16="http://schemas.microsoft.com/office/drawing/2014/main" id="{8346E4D9-A8EA-8C44-1A35-406BCB0EC53B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0" y="7997407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4</a:t>
                    </a:r>
                  </a:p>
                </p:txBody>
              </p:sp>
            </p:grpSp>
          </p:grp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2884245-0DFD-8125-B6E3-6C2FADDDAAB1}"/>
                </a:ext>
              </a:extLst>
            </p:cNvPr>
            <p:cNvSpPr txBox="1"/>
            <p:nvPr/>
          </p:nvSpPr>
          <p:spPr>
            <a:xfrm>
              <a:off x="4401110" y="-2532529"/>
              <a:ext cx="502863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IDENTIFYING AND SELECTING ARTWORKS</a:t>
              </a:r>
              <a:endParaRPr lang="it-IT" sz="2800" b="1" dirty="0">
                <a:latin typeface="Sitka Text"/>
              </a:endParaRPr>
            </a:p>
          </p:txBody>
        </p:sp>
        <p:sp>
          <p:nvSpPr>
            <p:cNvPr id="19" name="CasellaDiTesto 1">
              <a:extLst>
                <a:ext uri="{FF2B5EF4-FFF2-40B4-BE49-F238E27FC236}">
                  <a16:creationId xmlns:a16="http://schemas.microsoft.com/office/drawing/2014/main" id="{DD8EEF0F-E676-484F-A25E-8939F1C01A0D}"/>
                </a:ext>
              </a:extLst>
            </p:cNvPr>
            <p:cNvSpPr txBox="1"/>
            <p:nvPr/>
          </p:nvSpPr>
          <p:spPr>
            <a:xfrm>
              <a:off x="3383881" y="-2857499"/>
              <a:ext cx="1478881" cy="156966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9600" b="1" dirty="0">
                  <a:latin typeface="Sitka Text"/>
                  <a:ea typeface="Calibri"/>
                  <a:cs typeface="Calibri"/>
                </a:rPr>
                <a:t>1</a:t>
              </a:r>
              <a:endParaRPr lang="it-IT" sz="9600" i="1" dirty="0">
                <a:latin typeface="Sitka Text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2DDA5E4-85BB-4E8A-934D-3E862D6DB4BC}"/>
                </a:ext>
              </a:extLst>
            </p:cNvPr>
            <p:cNvSpPr txBox="1"/>
            <p:nvPr/>
          </p:nvSpPr>
          <p:spPr>
            <a:xfrm>
              <a:off x="4479551" y="921683"/>
              <a:ext cx="5025838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DISCOVERING RELATIONSHIPS BY DEFININING INTERACTIONS</a:t>
              </a:r>
              <a:endParaRPr lang="it-IT" sz="2800" b="1" dirty="0">
                <a:latin typeface="Sitka Heading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5C3900D-50C0-9EE0-A196-DF04B385DD95}"/>
                </a:ext>
              </a:extLst>
            </p:cNvPr>
            <p:cNvSpPr txBox="1"/>
            <p:nvPr/>
          </p:nvSpPr>
          <p:spPr>
            <a:xfrm>
              <a:off x="4476750" y="4628029"/>
              <a:ext cx="4678455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GENERATING SYNTHETIC TIMESERIES USING GILLESPIE ALGORITHM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FADA4BD-1002-5469-8F3F-886951478BF6}"/>
                </a:ext>
              </a:extLst>
            </p:cNvPr>
            <p:cNvSpPr txBox="1"/>
            <p:nvPr/>
          </p:nvSpPr>
          <p:spPr>
            <a:xfrm>
              <a:off x="4397516" y="8292458"/>
              <a:ext cx="5793441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PERFORMING  PARTIAL ENTROPY DECOMPOSITION</a:t>
              </a:r>
              <a:endParaRPr lang="it-IT" sz="2800" b="1" dirty="0">
                <a:latin typeface="Sitka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96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6A226387-34E6-6274-A65D-6BC8FAFD83A4}"/>
              </a:ext>
            </a:extLst>
          </p:cNvPr>
          <p:cNvGrpSpPr/>
          <p:nvPr/>
        </p:nvGrpSpPr>
        <p:grpSpPr>
          <a:xfrm>
            <a:off x="-845880" y="-5680646"/>
            <a:ext cx="13871274" cy="13871274"/>
            <a:chOff x="-630220" y="-3509665"/>
            <a:chExt cx="13871274" cy="13871274"/>
          </a:xfrm>
        </p:grpSpPr>
        <p:pic>
          <p:nvPicPr>
            <p:cNvPr id="4" name="Immagine 3" descr="Immagine che contiene Policromia, schermata, Blu intenso, arte&#10;&#10;Descrizione generata automaticamente">
              <a:extLst>
                <a:ext uri="{FF2B5EF4-FFF2-40B4-BE49-F238E27FC236}">
                  <a16:creationId xmlns:a16="http://schemas.microsoft.com/office/drawing/2014/main" id="{674E155B-716E-85FB-F288-DFBB7A56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0220" y="-3509665"/>
              <a:ext cx="13871274" cy="13871274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676A59F-9172-7816-3C92-70164F6772A5}"/>
                </a:ext>
              </a:extLst>
            </p:cNvPr>
            <p:cNvGrpSpPr/>
            <p:nvPr/>
          </p:nvGrpSpPr>
          <p:grpSpPr>
            <a:xfrm>
              <a:off x="3057269" y="3947817"/>
              <a:ext cx="6498566" cy="2587924"/>
              <a:chOff x="3057269" y="3947817"/>
              <a:chExt cx="6498566" cy="2587924"/>
            </a:xfrm>
          </p:grpSpPr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37A62AA2-1916-1988-8005-A5D7B015C866}"/>
                  </a:ext>
                </a:extLst>
              </p:cNvPr>
              <p:cNvSpPr/>
              <p:nvPr/>
            </p:nvSpPr>
            <p:spPr>
              <a:xfrm>
                <a:off x="3057269" y="3947817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A5E83E-D92B-E997-BF41-F953F889C1D3}"/>
                  </a:ext>
                </a:extLst>
              </p:cNvPr>
              <p:cNvSpPr txBox="1"/>
              <p:nvPr/>
            </p:nvSpPr>
            <p:spPr>
              <a:xfrm>
                <a:off x="3383881" y="4460577"/>
                <a:ext cx="1478881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9600" b="1" dirty="0">
                    <a:latin typeface="Sitka Text"/>
                    <a:ea typeface="Calibri"/>
                    <a:cs typeface="Calibri"/>
                  </a:rPr>
                  <a:t>3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8DEA3FAB-1C9E-400F-3312-A1359DACCFF3}"/>
                </a:ext>
              </a:extLst>
            </p:cNvPr>
            <p:cNvGrpSpPr/>
            <p:nvPr/>
          </p:nvGrpSpPr>
          <p:grpSpPr>
            <a:xfrm>
              <a:off x="3042892" y="-3226486"/>
              <a:ext cx="6512943" cy="13299056"/>
              <a:chOff x="3042892" y="-3226486"/>
              <a:chExt cx="6512943" cy="13299056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9ED1BC1A-1845-EF70-11BC-8365DE824364}"/>
                  </a:ext>
                </a:extLst>
              </p:cNvPr>
              <p:cNvSpPr/>
              <p:nvPr/>
            </p:nvSpPr>
            <p:spPr>
              <a:xfrm>
                <a:off x="3057269" y="7484646"/>
                <a:ext cx="6498566" cy="258792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0F2D2E1F-A326-43FE-3C41-594C968C8A21}"/>
                  </a:ext>
                </a:extLst>
              </p:cNvPr>
              <p:cNvGrpSpPr/>
              <p:nvPr/>
            </p:nvGrpSpPr>
            <p:grpSpPr>
              <a:xfrm>
                <a:off x="3042892" y="-3226486"/>
                <a:ext cx="6512943" cy="12793553"/>
                <a:chOff x="3042892" y="-3226486"/>
                <a:chExt cx="6512943" cy="12793553"/>
              </a:xfrm>
            </p:grpSpPr>
            <p:sp>
              <p:nvSpPr>
                <p:cNvPr id="6" name="Rettangolo con angoli arrotondati 5">
                  <a:extLst>
                    <a:ext uri="{FF2B5EF4-FFF2-40B4-BE49-F238E27FC236}">
                      <a16:creationId xmlns:a16="http://schemas.microsoft.com/office/drawing/2014/main" id="{4DB0A32C-C094-24F4-0F28-572F363FDB24}"/>
                    </a:ext>
                  </a:extLst>
                </p:cNvPr>
                <p:cNvSpPr/>
                <p:nvPr/>
              </p:nvSpPr>
              <p:spPr>
                <a:xfrm>
                  <a:off x="3057269" y="324722"/>
                  <a:ext cx="6498566" cy="2587924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F5DBED8-16D7-9F9F-3C52-3EE439DE402E}"/>
                    </a:ext>
                  </a:extLst>
                </p:cNvPr>
                <p:cNvSpPr txBox="1"/>
                <p:nvPr/>
              </p:nvSpPr>
              <p:spPr>
                <a:xfrm>
                  <a:off x="3383880" y="837483"/>
                  <a:ext cx="1478881" cy="156966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it-IT" sz="9600" b="1" dirty="0">
                      <a:latin typeface="Sitka Text"/>
                      <a:ea typeface="Calibri"/>
                      <a:cs typeface="Calibri"/>
                    </a:rPr>
                    <a:t>2</a:t>
                  </a:r>
                </a:p>
              </p:txBody>
            </p:sp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5FACB851-331A-1310-EFEA-AD9E879696E6}"/>
                    </a:ext>
                  </a:extLst>
                </p:cNvPr>
                <p:cNvGrpSpPr/>
                <p:nvPr/>
              </p:nvGrpSpPr>
              <p:grpSpPr>
                <a:xfrm>
                  <a:off x="3042892" y="-3226486"/>
                  <a:ext cx="6498566" cy="12793553"/>
                  <a:chOff x="3042892" y="-3226486"/>
                  <a:chExt cx="6498566" cy="12793553"/>
                </a:xfrm>
              </p:grpSpPr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F0FE5D06-088B-EF12-ECAA-D2E071D149D4}"/>
                      </a:ext>
                    </a:extLst>
                  </p:cNvPr>
                  <p:cNvSpPr/>
                  <p:nvPr/>
                </p:nvSpPr>
                <p:spPr>
                  <a:xfrm>
                    <a:off x="3042892" y="-3226486"/>
                    <a:ext cx="6498566" cy="2587924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 err="1"/>
                  </a:p>
                </p:txBody>
              </p:sp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3064AEE1-09FF-4CCC-EB97-5351D1BEBC0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1" y="-2857499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1</a:t>
                    </a:r>
                    <a:endParaRPr lang="it-IT" sz="9600" i="1" dirty="0">
                      <a:latin typeface="Sitka Text"/>
                    </a:endParaRPr>
                  </a:p>
                </p:txBody>
              </p:sp>
              <p:sp>
                <p:nvSpPr>
                  <p:cNvPr id="12" name="CasellaDiTesto 11">
                    <a:extLst>
                      <a:ext uri="{FF2B5EF4-FFF2-40B4-BE49-F238E27FC236}">
                        <a16:creationId xmlns:a16="http://schemas.microsoft.com/office/drawing/2014/main" id="{8346E4D9-A8EA-8C44-1A35-406BCB0EC53B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880" y="7997407"/>
                    <a:ext cx="1478881" cy="156966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it-IT" sz="9600" b="1" dirty="0">
                        <a:latin typeface="Sitka Text"/>
                        <a:ea typeface="Calibri"/>
                        <a:cs typeface="Calibri"/>
                      </a:rPr>
                      <a:t>4</a:t>
                    </a:r>
                  </a:p>
                </p:txBody>
              </p:sp>
            </p:grpSp>
          </p:grp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2884245-0DFD-8125-B6E3-6C2FADDDAAB1}"/>
                </a:ext>
              </a:extLst>
            </p:cNvPr>
            <p:cNvSpPr txBox="1"/>
            <p:nvPr/>
          </p:nvSpPr>
          <p:spPr>
            <a:xfrm>
              <a:off x="4401110" y="-2532529"/>
              <a:ext cx="502863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IDENTIFYING AND SELECTING ARTWORKS</a:t>
              </a:r>
              <a:endParaRPr lang="it-IT" sz="2800" b="1" dirty="0">
                <a:latin typeface="Sitka Text"/>
              </a:endParaRPr>
            </a:p>
          </p:txBody>
        </p:sp>
        <p:sp>
          <p:nvSpPr>
            <p:cNvPr id="19" name="CasellaDiTesto 1">
              <a:extLst>
                <a:ext uri="{FF2B5EF4-FFF2-40B4-BE49-F238E27FC236}">
                  <a16:creationId xmlns:a16="http://schemas.microsoft.com/office/drawing/2014/main" id="{DD8EEF0F-E676-484F-A25E-8939F1C01A0D}"/>
                </a:ext>
              </a:extLst>
            </p:cNvPr>
            <p:cNvSpPr txBox="1"/>
            <p:nvPr/>
          </p:nvSpPr>
          <p:spPr>
            <a:xfrm>
              <a:off x="3383881" y="-2857499"/>
              <a:ext cx="1478881" cy="156966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9600" b="1" dirty="0">
                  <a:latin typeface="Sitka Text"/>
                  <a:ea typeface="Calibri"/>
                  <a:cs typeface="Calibri"/>
                </a:rPr>
                <a:t>1</a:t>
              </a:r>
              <a:endParaRPr lang="it-IT" sz="9600" i="1" dirty="0">
                <a:latin typeface="Sitka Text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2DDA5E4-85BB-4E8A-934D-3E862D6DB4BC}"/>
                </a:ext>
              </a:extLst>
            </p:cNvPr>
            <p:cNvSpPr txBox="1"/>
            <p:nvPr/>
          </p:nvSpPr>
          <p:spPr>
            <a:xfrm>
              <a:off x="4479551" y="921683"/>
              <a:ext cx="5025838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DISCOVERING RELATIONSHIPS BY DEFININING INTERACTIONS</a:t>
              </a:r>
              <a:endParaRPr lang="it-IT" sz="2800" b="1" dirty="0">
                <a:latin typeface="Sitka Heading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5C3900D-50C0-9EE0-A196-DF04B385DD95}"/>
                </a:ext>
              </a:extLst>
            </p:cNvPr>
            <p:cNvSpPr txBox="1"/>
            <p:nvPr/>
          </p:nvSpPr>
          <p:spPr>
            <a:xfrm>
              <a:off x="4476750" y="4628029"/>
              <a:ext cx="4678455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Heading"/>
                  <a:ea typeface="Calibri"/>
                  <a:cs typeface="Calibri"/>
                </a:rPr>
                <a:t>GENERATING SYNTHETIC TIMESERIES USING GILLESPIE ALGORITHM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FADA4BD-1002-5469-8F3F-886951478BF6}"/>
                </a:ext>
              </a:extLst>
            </p:cNvPr>
            <p:cNvSpPr txBox="1"/>
            <p:nvPr/>
          </p:nvSpPr>
          <p:spPr>
            <a:xfrm>
              <a:off x="4397516" y="8292458"/>
              <a:ext cx="5793441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b="1" dirty="0">
                  <a:latin typeface="Sitka Text"/>
                  <a:ea typeface="Calibri"/>
                  <a:cs typeface="Calibri"/>
                </a:rPr>
                <a:t>PERFORMING  PARTIAL ENTROPY DECOMPOSITION</a:t>
              </a:r>
              <a:endParaRPr lang="it-IT" sz="2800" b="1" dirty="0">
                <a:latin typeface="Sitka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60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</Words>
  <Application>Microsoft Office PowerPoint</Application>
  <PresentationFormat>Widescreen</PresentationFormat>
  <Paragraphs>1</Paragraphs>
  <Slides>35</Slides>
  <Notes>0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Tema di Office</vt:lpstr>
      <vt:lpstr>UNDERSTANDING COOPERATIVE BEHAVIOR IN ONLINE GAMES: A PARTIAL ENTROPY APPROACH</vt:lpstr>
      <vt:lpstr>Introduction</vt:lpstr>
      <vt:lpstr>Social systems and cooperation</vt:lpstr>
      <vt:lpstr>Emergence in online social contexts</vt:lpstr>
      <vt:lpstr>Presentazione standard di PowerPoint</vt:lpstr>
      <vt:lpstr>The Dataset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Methods 1 - Identifying artworks</vt:lpstr>
      <vt:lpstr>Results – Preliminary analysis (activity and inter-times)</vt:lpstr>
      <vt:lpstr>Results – Exploratory analysis (cooperation and conflicts)</vt:lpstr>
      <vt:lpstr>Presentazione standard di PowerPoint</vt:lpstr>
      <vt:lpstr>Methods 2 – Defining Interactions</vt:lpstr>
      <vt:lpstr>Methods 2 – Defining Interactions</vt:lpstr>
      <vt:lpstr>Presentazione standard di PowerPoint</vt:lpstr>
      <vt:lpstr>Methods 3 - PED</vt:lpstr>
      <vt:lpstr>Methods 4 – Partial Entropy decomposition</vt:lpstr>
      <vt:lpstr>Methods 4 – Partial Entropy decomposition</vt:lpstr>
      <vt:lpstr>Presentazione standard di PowerPoint</vt:lpstr>
      <vt:lpstr>Our PED configurations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Methods 4 – Generating synthetic timeseries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Stefania Stecca</dc:creator>
  <cp:lastModifiedBy>Stefania Stecca</cp:lastModifiedBy>
  <cp:revision>2996</cp:revision>
  <dcterms:created xsi:type="dcterms:W3CDTF">2023-09-04T09:18:16Z</dcterms:created>
  <dcterms:modified xsi:type="dcterms:W3CDTF">2023-10-23T14:11:04Z</dcterms:modified>
</cp:coreProperties>
</file>